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86" r:id="rId4"/>
    <p:sldId id="277" r:id="rId5"/>
    <p:sldId id="287" r:id="rId6"/>
    <p:sldId id="288" r:id="rId7"/>
    <p:sldId id="289" r:id="rId8"/>
    <p:sldId id="290" r:id="rId9"/>
    <p:sldId id="291" r:id="rId10"/>
    <p:sldId id="262" r:id="rId11"/>
    <p:sldId id="263" r:id="rId12"/>
    <p:sldId id="269" r:id="rId13"/>
    <p:sldId id="265" r:id="rId14"/>
    <p:sldId id="306" r:id="rId15"/>
    <p:sldId id="307" r:id="rId16"/>
    <p:sldId id="260" r:id="rId17"/>
    <p:sldId id="261" r:id="rId18"/>
    <p:sldId id="292" r:id="rId19"/>
    <p:sldId id="293" r:id="rId20"/>
    <p:sldId id="310" r:id="rId21"/>
    <p:sldId id="294" r:id="rId22"/>
    <p:sldId id="295" r:id="rId23"/>
    <p:sldId id="259" r:id="rId24"/>
    <p:sldId id="308" r:id="rId25"/>
    <p:sldId id="309" r:id="rId26"/>
    <p:sldId id="296" r:id="rId27"/>
    <p:sldId id="297" r:id="rId28"/>
    <p:sldId id="298" r:id="rId29"/>
    <p:sldId id="299" r:id="rId30"/>
    <p:sldId id="300" r:id="rId31"/>
    <p:sldId id="301" r:id="rId32"/>
    <p:sldId id="302" r:id="rId33"/>
    <p:sldId id="303" r:id="rId34"/>
    <p:sldId id="304" r:id="rId35"/>
    <p:sldId id="305"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B5B"/>
    <a:srgbClr val="A6E1FA"/>
    <a:srgbClr val="4472C3"/>
    <a:srgbClr val="8C696C"/>
    <a:srgbClr val="9AC2FF"/>
    <a:srgbClr val="D56666"/>
    <a:srgbClr val="7A537B"/>
    <a:srgbClr val="835881"/>
    <a:srgbClr val="DC6969"/>
    <a:srgbClr val="3596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image" Target="../media/image112.wmf"/><Relationship Id="rId18" Type="http://schemas.openxmlformats.org/officeDocument/2006/relationships/image" Target="../media/image117.wmf"/><Relationship Id="rId26" Type="http://schemas.openxmlformats.org/officeDocument/2006/relationships/image" Target="../media/image125.wmf"/><Relationship Id="rId3" Type="http://schemas.openxmlformats.org/officeDocument/2006/relationships/image" Target="../media/image102.wmf"/><Relationship Id="rId21" Type="http://schemas.openxmlformats.org/officeDocument/2006/relationships/image" Target="../media/image120.wmf"/><Relationship Id="rId7" Type="http://schemas.openxmlformats.org/officeDocument/2006/relationships/image" Target="../media/image106.wmf"/><Relationship Id="rId12" Type="http://schemas.openxmlformats.org/officeDocument/2006/relationships/image" Target="../media/image111.wmf"/><Relationship Id="rId17" Type="http://schemas.openxmlformats.org/officeDocument/2006/relationships/image" Target="../media/image116.wmf"/><Relationship Id="rId25" Type="http://schemas.openxmlformats.org/officeDocument/2006/relationships/image" Target="../media/image124.wmf"/><Relationship Id="rId2" Type="http://schemas.openxmlformats.org/officeDocument/2006/relationships/image" Target="../media/image101.wmf"/><Relationship Id="rId16" Type="http://schemas.openxmlformats.org/officeDocument/2006/relationships/image" Target="../media/image115.wmf"/><Relationship Id="rId20" Type="http://schemas.openxmlformats.org/officeDocument/2006/relationships/image" Target="../media/image119.wmf"/><Relationship Id="rId29" Type="http://schemas.openxmlformats.org/officeDocument/2006/relationships/image" Target="../media/image128.wmf"/><Relationship Id="rId1" Type="http://schemas.openxmlformats.org/officeDocument/2006/relationships/image" Target="../media/image100.wmf"/><Relationship Id="rId6" Type="http://schemas.openxmlformats.org/officeDocument/2006/relationships/image" Target="../media/image105.wmf"/><Relationship Id="rId11" Type="http://schemas.openxmlformats.org/officeDocument/2006/relationships/image" Target="../media/image110.wmf"/><Relationship Id="rId24" Type="http://schemas.openxmlformats.org/officeDocument/2006/relationships/image" Target="../media/image123.wmf"/><Relationship Id="rId5" Type="http://schemas.openxmlformats.org/officeDocument/2006/relationships/image" Target="../media/image104.wmf"/><Relationship Id="rId15" Type="http://schemas.openxmlformats.org/officeDocument/2006/relationships/image" Target="../media/image114.wmf"/><Relationship Id="rId23" Type="http://schemas.openxmlformats.org/officeDocument/2006/relationships/image" Target="../media/image122.wmf"/><Relationship Id="rId28" Type="http://schemas.openxmlformats.org/officeDocument/2006/relationships/image" Target="../media/image127.wmf"/><Relationship Id="rId10" Type="http://schemas.openxmlformats.org/officeDocument/2006/relationships/image" Target="../media/image109.wmf"/><Relationship Id="rId19" Type="http://schemas.openxmlformats.org/officeDocument/2006/relationships/image" Target="../media/image118.wmf"/><Relationship Id="rId31" Type="http://schemas.openxmlformats.org/officeDocument/2006/relationships/image" Target="../media/image130.wmf"/><Relationship Id="rId4" Type="http://schemas.openxmlformats.org/officeDocument/2006/relationships/image" Target="../media/image103.wmf"/><Relationship Id="rId9" Type="http://schemas.openxmlformats.org/officeDocument/2006/relationships/image" Target="../media/image108.wmf"/><Relationship Id="rId14" Type="http://schemas.openxmlformats.org/officeDocument/2006/relationships/image" Target="../media/image113.wmf"/><Relationship Id="rId22" Type="http://schemas.openxmlformats.org/officeDocument/2006/relationships/image" Target="../media/image121.wmf"/><Relationship Id="rId27" Type="http://schemas.openxmlformats.org/officeDocument/2006/relationships/image" Target="../media/image126.wmf"/><Relationship Id="rId30" Type="http://schemas.openxmlformats.org/officeDocument/2006/relationships/image" Target="../media/image1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4" Type="http://schemas.openxmlformats.org/officeDocument/2006/relationships/image" Target="../media/image134.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image" Target="../media/image136.wmf"/><Relationship Id="rId3" Type="http://schemas.openxmlformats.org/officeDocument/2006/relationships/image" Target="../media/image102.wmf"/><Relationship Id="rId7" Type="http://schemas.openxmlformats.org/officeDocument/2006/relationships/image" Target="../media/image106.wmf"/><Relationship Id="rId12" Type="http://schemas.openxmlformats.org/officeDocument/2006/relationships/image" Target="../media/image111.wmf"/><Relationship Id="rId2" Type="http://schemas.openxmlformats.org/officeDocument/2006/relationships/image" Target="../media/image101.wmf"/><Relationship Id="rId1" Type="http://schemas.openxmlformats.org/officeDocument/2006/relationships/image" Target="../media/image135.wmf"/><Relationship Id="rId6" Type="http://schemas.openxmlformats.org/officeDocument/2006/relationships/image" Target="../media/image105.wmf"/><Relationship Id="rId11" Type="http://schemas.openxmlformats.org/officeDocument/2006/relationships/image" Target="../media/image110.wmf"/><Relationship Id="rId5" Type="http://schemas.openxmlformats.org/officeDocument/2006/relationships/image" Target="../media/image104.wmf"/><Relationship Id="rId10" Type="http://schemas.openxmlformats.org/officeDocument/2006/relationships/image" Target="../media/image109.wmf"/><Relationship Id="rId4" Type="http://schemas.openxmlformats.org/officeDocument/2006/relationships/image" Target="../media/image103.wmf"/><Relationship Id="rId9" Type="http://schemas.openxmlformats.org/officeDocument/2006/relationships/image" Target="../media/image108.wmf"/><Relationship Id="rId14" Type="http://schemas.openxmlformats.org/officeDocument/2006/relationships/image" Target="../media/image13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 Id="rId4" Type="http://schemas.openxmlformats.org/officeDocument/2006/relationships/image" Target="../media/image14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6.wmf"/><Relationship Id="rId4" Type="http://schemas.openxmlformats.org/officeDocument/2006/relationships/image" Target="../media/image6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E09AD-8DD3-4329-93C8-8DC20208CD46}" type="datetimeFigureOut">
              <a:rPr lang="pt-BR" smtClean="0"/>
              <a:t>09/05/2019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41E0E-1DE9-4725-84C2-192E19EAA8DD}" type="slidenum">
              <a:rPr lang="pt-BR" smtClean="0"/>
              <a:t>‹nº›</a:t>
            </a:fld>
            <a:endParaRPr lang="pt-BR"/>
          </a:p>
        </p:txBody>
      </p:sp>
    </p:spTree>
    <p:extLst>
      <p:ext uri="{BB962C8B-B14F-4D97-AF65-F5344CB8AC3E}">
        <p14:creationId xmlns:p14="http://schemas.microsoft.com/office/powerpoint/2010/main" val="260567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a:t>
            </a:fld>
            <a:endParaRPr lang="pt-BR"/>
          </a:p>
        </p:txBody>
      </p:sp>
    </p:spTree>
    <p:extLst>
      <p:ext uri="{BB962C8B-B14F-4D97-AF65-F5344CB8AC3E}">
        <p14:creationId xmlns:p14="http://schemas.microsoft.com/office/powerpoint/2010/main" val="208346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10</a:t>
            </a:fld>
            <a:endParaRPr lang="pt-BR"/>
          </a:p>
        </p:txBody>
      </p:sp>
    </p:spTree>
    <p:extLst>
      <p:ext uri="{BB962C8B-B14F-4D97-AF65-F5344CB8AC3E}">
        <p14:creationId xmlns:p14="http://schemas.microsoft.com/office/powerpoint/2010/main" val="2466114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11</a:t>
            </a:fld>
            <a:endParaRPr lang="pt-BR"/>
          </a:p>
        </p:txBody>
      </p:sp>
    </p:spTree>
    <p:extLst>
      <p:ext uri="{BB962C8B-B14F-4D97-AF65-F5344CB8AC3E}">
        <p14:creationId xmlns:p14="http://schemas.microsoft.com/office/powerpoint/2010/main" val="1106736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12</a:t>
            </a:fld>
            <a:endParaRPr lang="pt-BR"/>
          </a:p>
        </p:txBody>
      </p:sp>
    </p:spTree>
    <p:extLst>
      <p:ext uri="{BB962C8B-B14F-4D97-AF65-F5344CB8AC3E}">
        <p14:creationId xmlns:p14="http://schemas.microsoft.com/office/powerpoint/2010/main" val="22616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13</a:t>
            </a:fld>
            <a:endParaRPr lang="pt-BR"/>
          </a:p>
        </p:txBody>
      </p:sp>
    </p:spTree>
    <p:extLst>
      <p:ext uri="{BB962C8B-B14F-4D97-AF65-F5344CB8AC3E}">
        <p14:creationId xmlns:p14="http://schemas.microsoft.com/office/powerpoint/2010/main" val="2055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14</a:t>
            </a:fld>
            <a:endParaRPr lang="pt-BR"/>
          </a:p>
        </p:txBody>
      </p:sp>
    </p:spTree>
    <p:extLst>
      <p:ext uri="{BB962C8B-B14F-4D97-AF65-F5344CB8AC3E}">
        <p14:creationId xmlns:p14="http://schemas.microsoft.com/office/powerpoint/2010/main" val="95356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15</a:t>
            </a:fld>
            <a:endParaRPr lang="pt-BR"/>
          </a:p>
        </p:txBody>
      </p:sp>
    </p:spTree>
    <p:extLst>
      <p:ext uri="{BB962C8B-B14F-4D97-AF65-F5344CB8AC3E}">
        <p14:creationId xmlns:p14="http://schemas.microsoft.com/office/powerpoint/2010/main" val="82091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16</a:t>
            </a:fld>
            <a:endParaRPr lang="pt-BR"/>
          </a:p>
        </p:txBody>
      </p:sp>
    </p:spTree>
    <p:extLst>
      <p:ext uri="{BB962C8B-B14F-4D97-AF65-F5344CB8AC3E}">
        <p14:creationId xmlns:p14="http://schemas.microsoft.com/office/powerpoint/2010/main" val="122834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17</a:t>
            </a:fld>
            <a:endParaRPr lang="pt-BR"/>
          </a:p>
        </p:txBody>
      </p:sp>
    </p:spTree>
    <p:extLst>
      <p:ext uri="{BB962C8B-B14F-4D97-AF65-F5344CB8AC3E}">
        <p14:creationId xmlns:p14="http://schemas.microsoft.com/office/powerpoint/2010/main" val="295321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18</a:t>
            </a:fld>
            <a:endParaRPr lang="pt-BR"/>
          </a:p>
        </p:txBody>
      </p:sp>
    </p:spTree>
    <p:extLst>
      <p:ext uri="{BB962C8B-B14F-4D97-AF65-F5344CB8AC3E}">
        <p14:creationId xmlns:p14="http://schemas.microsoft.com/office/powerpoint/2010/main" val="4086263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19</a:t>
            </a:fld>
            <a:endParaRPr lang="pt-BR"/>
          </a:p>
        </p:txBody>
      </p:sp>
    </p:spTree>
    <p:extLst>
      <p:ext uri="{BB962C8B-B14F-4D97-AF65-F5344CB8AC3E}">
        <p14:creationId xmlns:p14="http://schemas.microsoft.com/office/powerpoint/2010/main" val="179809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a:t>
            </a:fld>
            <a:endParaRPr lang="pt-BR"/>
          </a:p>
        </p:txBody>
      </p:sp>
    </p:spTree>
    <p:extLst>
      <p:ext uri="{BB962C8B-B14F-4D97-AF65-F5344CB8AC3E}">
        <p14:creationId xmlns:p14="http://schemas.microsoft.com/office/powerpoint/2010/main" val="336547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20</a:t>
            </a:fld>
            <a:endParaRPr lang="pt-BR"/>
          </a:p>
        </p:txBody>
      </p:sp>
    </p:spTree>
    <p:extLst>
      <p:ext uri="{BB962C8B-B14F-4D97-AF65-F5344CB8AC3E}">
        <p14:creationId xmlns:p14="http://schemas.microsoft.com/office/powerpoint/2010/main" val="16839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21</a:t>
            </a:fld>
            <a:endParaRPr lang="pt-BR"/>
          </a:p>
        </p:txBody>
      </p:sp>
    </p:spTree>
    <p:extLst>
      <p:ext uri="{BB962C8B-B14F-4D97-AF65-F5344CB8AC3E}">
        <p14:creationId xmlns:p14="http://schemas.microsoft.com/office/powerpoint/2010/main" val="2510166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22</a:t>
            </a:fld>
            <a:endParaRPr lang="pt-BR"/>
          </a:p>
        </p:txBody>
      </p:sp>
    </p:spTree>
    <p:extLst>
      <p:ext uri="{BB962C8B-B14F-4D97-AF65-F5344CB8AC3E}">
        <p14:creationId xmlns:p14="http://schemas.microsoft.com/office/powerpoint/2010/main" val="696642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23</a:t>
            </a:fld>
            <a:endParaRPr lang="pt-BR"/>
          </a:p>
        </p:txBody>
      </p:sp>
    </p:spTree>
    <p:extLst>
      <p:ext uri="{BB962C8B-B14F-4D97-AF65-F5344CB8AC3E}">
        <p14:creationId xmlns:p14="http://schemas.microsoft.com/office/powerpoint/2010/main" val="1164525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24</a:t>
            </a:fld>
            <a:endParaRPr lang="pt-BR"/>
          </a:p>
        </p:txBody>
      </p:sp>
    </p:spTree>
    <p:extLst>
      <p:ext uri="{BB962C8B-B14F-4D97-AF65-F5344CB8AC3E}">
        <p14:creationId xmlns:p14="http://schemas.microsoft.com/office/powerpoint/2010/main" val="298877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25</a:t>
            </a:fld>
            <a:endParaRPr lang="pt-BR"/>
          </a:p>
        </p:txBody>
      </p:sp>
    </p:spTree>
    <p:extLst>
      <p:ext uri="{BB962C8B-B14F-4D97-AF65-F5344CB8AC3E}">
        <p14:creationId xmlns:p14="http://schemas.microsoft.com/office/powerpoint/2010/main" val="3529461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26</a:t>
            </a:fld>
            <a:endParaRPr lang="pt-BR"/>
          </a:p>
        </p:txBody>
      </p:sp>
    </p:spTree>
    <p:extLst>
      <p:ext uri="{BB962C8B-B14F-4D97-AF65-F5344CB8AC3E}">
        <p14:creationId xmlns:p14="http://schemas.microsoft.com/office/powerpoint/2010/main" val="2504225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27</a:t>
            </a:fld>
            <a:endParaRPr lang="pt-BR"/>
          </a:p>
        </p:txBody>
      </p:sp>
    </p:spTree>
    <p:extLst>
      <p:ext uri="{BB962C8B-B14F-4D97-AF65-F5344CB8AC3E}">
        <p14:creationId xmlns:p14="http://schemas.microsoft.com/office/powerpoint/2010/main" val="513806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28</a:t>
            </a:fld>
            <a:endParaRPr lang="pt-BR"/>
          </a:p>
        </p:txBody>
      </p:sp>
    </p:spTree>
    <p:extLst>
      <p:ext uri="{BB962C8B-B14F-4D97-AF65-F5344CB8AC3E}">
        <p14:creationId xmlns:p14="http://schemas.microsoft.com/office/powerpoint/2010/main" val="1877356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29</a:t>
            </a:fld>
            <a:endParaRPr lang="pt-BR"/>
          </a:p>
        </p:txBody>
      </p:sp>
    </p:spTree>
    <p:extLst>
      <p:ext uri="{BB962C8B-B14F-4D97-AF65-F5344CB8AC3E}">
        <p14:creationId xmlns:p14="http://schemas.microsoft.com/office/powerpoint/2010/main" val="366105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F705133-6E82-4040-85D8-584244643228}" type="slidenum">
              <a:rPr lang="pt-BR" smtClean="0"/>
              <a:t>3</a:t>
            </a:fld>
            <a:endParaRPr lang="pt-BR"/>
          </a:p>
        </p:txBody>
      </p:sp>
    </p:spTree>
    <p:extLst>
      <p:ext uri="{BB962C8B-B14F-4D97-AF65-F5344CB8AC3E}">
        <p14:creationId xmlns:p14="http://schemas.microsoft.com/office/powerpoint/2010/main" val="2663280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30</a:t>
            </a:fld>
            <a:endParaRPr lang="pt-BR"/>
          </a:p>
        </p:txBody>
      </p:sp>
    </p:spTree>
    <p:extLst>
      <p:ext uri="{BB962C8B-B14F-4D97-AF65-F5344CB8AC3E}">
        <p14:creationId xmlns:p14="http://schemas.microsoft.com/office/powerpoint/2010/main" val="1682095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31</a:t>
            </a:fld>
            <a:endParaRPr lang="pt-BR"/>
          </a:p>
        </p:txBody>
      </p:sp>
    </p:spTree>
    <p:extLst>
      <p:ext uri="{BB962C8B-B14F-4D97-AF65-F5344CB8AC3E}">
        <p14:creationId xmlns:p14="http://schemas.microsoft.com/office/powerpoint/2010/main" val="70407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32</a:t>
            </a:fld>
            <a:endParaRPr lang="pt-BR"/>
          </a:p>
        </p:txBody>
      </p:sp>
    </p:spTree>
    <p:extLst>
      <p:ext uri="{BB962C8B-B14F-4D97-AF65-F5344CB8AC3E}">
        <p14:creationId xmlns:p14="http://schemas.microsoft.com/office/powerpoint/2010/main" val="2340678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33</a:t>
            </a:fld>
            <a:endParaRPr lang="pt-BR"/>
          </a:p>
        </p:txBody>
      </p:sp>
    </p:spTree>
    <p:extLst>
      <p:ext uri="{BB962C8B-B14F-4D97-AF65-F5344CB8AC3E}">
        <p14:creationId xmlns:p14="http://schemas.microsoft.com/office/powerpoint/2010/main" val="215124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4</a:t>
            </a:fld>
            <a:endParaRPr lang="pt-BR"/>
          </a:p>
        </p:txBody>
      </p:sp>
    </p:spTree>
    <p:extLst>
      <p:ext uri="{BB962C8B-B14F-4D97-AF65-F5344CB8AC3E}">
        <p14:creationId xmlns:p14="http://schemas.microsoft.com/office/powerpoint/2010/main" val="14244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5</a:t>
            </a:fld>
            <a:endParaRPr lang="pt-BR"/>
          </a:p>
        </p:txBody>
      </p:sp>
    </p:spTree>
    <p:extLst>
      <p:ext uri="{BB962C8B-B14F-4D97-AF65-F5344CB8AC3E}">
        <p14:creationId xmlns:p14="http://schemas.microsoft.com/office/powerpoint/2010/main" val="106863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6</a:t>
            </a:fld>
            <a:endParaRPr lang="pt-BR"/>
          </a:p>
        </p:txBody>
      </p:sp>
    </p:spTree>
    <p:extLst>
      <p:ext uri="{BB962C8B-B14F-4D97-AF65-F5344CB8AC3E}">
        <p14:creationId xmlns:p14="http://schemas.microsoft.com/office/powerpoint/2010/main" val="309636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7</a:t>
            </a:fld>
            <a:endParaRPr lang="pt-BR"/>
          </a:p>
        </p:txBody>
      </p:sp>
    </p:spTree>
    <p:extLst>
      <p:ext uri="{BB962C8B-B14F-4D97-AF65-F5344CB8AC3E}">
        <p14:creationId xmlns:p14="http://schemas.microsoft.com/office/powerpoint/2010/main" val="219541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8</a:t>
            </a:fld>
            <a:endParaRPr lang="pt-BR"/>
          </a:p>
        </p:txBody>
      </p:sp>
    </p:spTree>
    <p:extLst>
      <p:ext uri="{BB962C8B-B14F-4D97-AF65-F5344CB8AC3E}">
        <p14:creationId xmlns:p14="http://schemas.microsoft.com/office/powerpoint/2010/main" val="84390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1141E0E-1DE9-4725-84C2-192E19EAA8DD}" type="slidenum">
              <a:rPr lang="pt-BR" smtClean="0"/>
              <a:t>9</a:t>
            </a:fld>
            <a:endParaRPr lang="pt-BR"/>
          </a:p>
        </p:txBody>
      </p:sp>
    </p:spTree>
    <p:extLst>
      <p:ext uri="{BB962C8B-B14F-4D97-AF65-F5344CB8AC3E}">
        <p14:creationId xmlns:p14="http://schemas.microsoft.com/office/powerpoint/2010/main" val="64474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63F2D-6A7D-4566-9B38-2C64BE54B3F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7BF9F81-6665-4D8D-969B-5C73950FB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877178E-26C1-4AE7-99DB-16E49F667030}"/>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5" name="Espaço Reservado para Rodapé 4">
            <a:extLst>
              <a:ext uri="{FF2B5EF4-FFF2-40B4-BE49-F238E27FC236}">
                <a16:creationId xmlns:a16="http://schemas.microsoft.com/office/drawing/2014/main" id="{7A5BA8C0-E0CD-424C-A53E-3FCD1E9E035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FE96D72-2C7F-429C-82AF-B67984F3CDEB}"/>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102879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62091-C882-4FA2-96EA-7C93CB9CD01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BE9494D-B880-48BE-8EEE-91D0E3F083A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CD8BE0-A7AA-4313-9382-BD1A02320CB8}"/>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5" name="Espaço Reservado para Rodapé 4">
            <a:extLst>
              <a:ext uri="{FF2B5EF4-FFF2-40B4-BE49-F238E27FC236}">
                <a16:creationId xmlns:a16="http://schemas.microsoft.com/office/drawing/2014/main" id="{DD9B276B-D7F0-45E4-BC44-A6993B447AF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1051CDA-DACA-4B52-B76A-EC8705F914D3}"/>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337727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0F8B2C-47E5-4A54-A772-78B566C1005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8B108EA-122F-496F-A761-4403047954C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EB18495-501D-495F-830F-6C8A544C2CE1}"/>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5" name="Espaço Reservado para Rodapé 4">
            <a:extLst>
              <a:ext uri="{FF2B5EF4-FFF2-40B4-BE49-F238E27FC236}">
                <a16:creationId xmlns:a16="http://schemas.microsoft.com/office/drawing/2014/main" id="{5AF5F05C-82FF-4DA1-BF31-00D0DAAC074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C618BC-AA95-4F9F-BE83-6A7EE06697D9}"/>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288932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53309-19A3-4E11-B599-9EE03E3AD0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B91EA20-408B-451A-AEF8-52266B1CACB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BD2DBE8-FD8B-4FE3-9562-7852A3F8292A}"/>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5" name="Espaço Reservado para Rodapé 4">
            <a:extLst>
              <a:ext uri="{FF2B5EF4-FFF2-40B4-BE49-F238E27FC236}">
                <a16:creationId xmlns:a16="http://schemas.microsoft.com/office/drawing/2014/main" id="{AC01612E-204F-47D9-B2E2-19526E62A03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F9EDF7D-3AEA-4174-82FF-CCDA458661C9}"/>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227686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DD1AD-E9EC-4BDC-BAF5-F60F35D0099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EE38A7B-8AAD-474D-AF29-80492029BD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1DBD1A6-164F-436A-B42B-0DBA56560959}"/>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5" name="Espaço Reservado para Rodapé 4">
            <a:extLst>
              <a:ext uri="{FF2B5EF4-FFF2-40B4-BE49-F238E27FC236}">
                <a16:creationId xmlns:a16="http://schemas.microsoft.com/office/drawing/2014/main" id="{D0FB7ABD-B577-4BC7-969B-1B33A172503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9E1F35B-FE72-4286-B446-EFF2F1B8B1F6}"/>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105227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B4542-1A3B-43B1-9553-BB5159DC7CA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B398EC5-B6EC-4773-9C5C-E2A31796751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F38C36D-07FC-42B1-A771-31E1F0E6984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25A2E3E-D8B4-4F44-A927-2D6E8B116CA1}"/>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6" name="Espaço Reservado para Rodapé 5">
            <a:extLst>
              <a:ext uri="{FF2B5EF4-FFF2-40B4-BE49-F238E27FC236}">
                <a16:creationId xmlns:a16="http://schemas.microsoft.com/office/drawing/2014/main" id="{E10EC01F-1F21-471B-BE07-B23D8F84BD6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AF28F55-3B46-481F-A793-6A20CA0D5821}"/>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849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02B6D-59A5-4920-8DA0-DE4423E8BD1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D8618D2-8610-437C-B53F-5907300F1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9F25772-7041-4ACD-8A16-19D4A0E181A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DE19B0C-C79B-4181-B62A-B2E318DFF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674DBB5-0B80-4D44-894E-A8F62FB04D5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6DC65A3-F094-4606-BC50-7E12547D9726}"/>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8" name="Espaço Reservado para Rodapé 7">
            <a:extLst>
              <a:ext uri="{FF2B5EF4-FFF2-40B4-BE49-F238E27FC236}">
                <a16:creationId xmlns:a16="http://schemas.microsoft.com/office/drawing/2014/main" id="{2DB5BA34-D99A-4123-9D30-9855C84F298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5942408-8FFE-4A64-8F50-78AC9F1C3A71}"/>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373326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8A31E-8B85-4296-BC21-BAD71E863BF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55D368A-FF4B-4565-9666-9A54FF2169BB}"/>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4" name="Espaço Reservado para Rodapé 3">
            <a:extLst>
              <a:ext uri="{FF2B5EF4-FFF2-40B4-BE49-F238E27FC236}">
                <a16:creationId xmlns:a16="http://schemas.microsoft.com/office/drawing/2014/main" id="{B67F36EE-4FFD-49B9-AC89-AD2E9CB9458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9C4AA7D-8472-4F7A-8CC2-EE7E7A4587D3}"/>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273599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9A29B88-85A6-4270-8706-C294656D0F88}"/>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3" name="Espaço Reservado para Rodapé 2">
            <a:extLst>
              <a:ext uri="{FF2B5EF4-FFF2-40B4-BE49-F238E27FC236}">
                <a16:creationId xmlns:a16="http://schemas.microsoft.com/office/drawing/2014/main" id="{46511CC0-2B3B-480B-94FD-E89CABE812D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7180363-859A-4DCE-882F-CEC0F4B0B84D}"/>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411623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B3F74-7877-42EB-A080-4A498B83609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F1FA9C2-08C5-4E37-913A-B23C8D398D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15D8DB0-09B2-4CF4-A749-21D7CA04E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DD70AA7-0203-42DD-B99F-5E7FF8E153C3}"/>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6" name="Espaço Reservado para Rodapé 5">
            <a:extLst>
              <a:ext uri="{FF2B5EF4-FFF2-40B4-BE49-F238E27FC236}">
                <a16:creationId xmlns:a16="http://schemas.microsoft.com/office/drawing/2014/main" id="{55C79BC6-9414-41E7-839B-626CF93605B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BAE56D6-FC22-4EE1-A169-E318BFD1C987}"/>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175277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7BEF0-8402-4417-924A-C9896D4B2A8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BAA3587-288B-4116-BE82-EFF1E85FB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919FF0D-942F-46F2-81A4-25A573325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5C1D087-5A58-44BF-A91F-0135E25C138C}"/>
              </a:ext>
            </a:extLst>
          </p:cNvPr>
          <p:cNvSpPr>
            <a:spLocks noGrp="1"/>
          </p:cNvSpPr>
          <p:nvPr>
            <p:ph type="dt" sz="half" idx="10"/>
          </p:nvPr>
        </p:nvSpPr>
        <p:spPr/>
        <p:txBody>
          <a:bodyPr/>
          <a:lstStyle/>
          <a:p>
            <a:fld id="{FEF7BAB1-C147-4E53-8EF5-01A4A18A654F}" type="datetimeFigureOut">
              <a:rPr lang="pt-BR" smtClean="0"/>
              <a:t>09/05/2019</a:t>
            </a:fld>
            <a:endParaRPr lang="pt-BR"/>
          </a:p>
        </p:txBody>
      </p:sp>
      <p:sp>
        <p:nvSpPr>
          <p:cNvPr id="6" name="Espaço Reservado para Rodapé 5">
            <a:extLst>
              <a:ext uri="{FF2B5EF4-FFF2-40B4-BE49-F238E27FC236}">
                <a16:creationId xmlns:a16="http://schemas.microsoft.com/office/drawing/2014/main" id="{7EC8EA2A-9E17-461C-BE24-2E970F6EB20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CD669E-BF47-4EA1-AA42-5B843ECE94A4}"/>
              </a:ext>
            </a:extLst>
          </p:cNvPr>
          <p:cNvSpPr>
            <a:spLocks noGrp="1"/>
          </p:cNvSpPr>
          <p:nvPr>
            <p:ph type="sldNum" sz="quarter" idx="12"/>
          </p:nvPr>
        </p:nvSpPr>
        <p:spPr/>
        <p:txBody>
          <a:bodyPr/>
          <a:lstStyle/>
          <a:p>
            <a:fld id="{3C5C5247-5385-4F02-B895-CE1C4665D9D6}" type="slidenum">
              <a:rPr lang="pt-BR" smtClean="0"/>
              <a:t>‹nº›</a:t>
            </a:fld>
            <a:endParaRPr lang="pt-BR"/>
          </a:p>
        </p:txBody>
      </p:sp>
    </p:spTree>
    <p:extLst>
      <p:ext uri="{BB962C8B-B14F-4D97-AF65-F5344CB8AC3E}">
        <p14:creationId xmlns:p14="http://schemas.microsoft.com/office/powerpoint/2010/main" val="320250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F859A90-D19F-4C3B-8DB8-158F87470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5965DCE-06CF-4FF1-A0D4-480393711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B2D789A-397C-4ED2-920E-102EDCD78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7BAB1-C147-4E53-8EF5-01A4A18A654F}" type="datetimeFigureOut">
              <a:rPr lang="pt-BR" smtClean="0"/>
              <a:t>09/05/2019</a:t>
            </a:fld>
            <a:endParaRPr lang="pt-BR"/>
          </a:p>
        </p:txBody>
      </p:sp>
      <p:sp>
        <p:nvSpPr>
          <p:cNvPr id="5" name="Espaço Reservado para Rodapé 4">
            <a:extLst>
              <a:ext uri="{FF2B5EF4-FFF2-40B4-BE49-F238E27FC236}">
                <a16:creationId xmlns:a16="http://schemas.microsoft.com/office/drawing/2014/main" id="{B0D520FE-7C67-40D5-9B4E-DE0352C640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E5BB07A-330B-4792-B61A-C5FC64C43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C5247-5385-4F02-B895-CE1C4665D9D6}" type="slidenum">
              <a:rPr lang="pt-BR" smtClean="0"/>
              <a:t>‹nº›</a:t>
            </a:fld>
            <a:endParaRPr lang="pt-BR"/>
          </a:p>
        </p:txBody>
      </p:sp>
    </p:spTree>
    <p:extLst>
      <p:ext uri="{BB962C8B-B14F-4D97-AF65-F5344CB8AC3E}">
        <p14:creationId xmlns:p14="http://schemas.microsoft.com/office/powerpoint/2010/main" val="166497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2.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10" Type="http://schemas.openxmlformats.org/officeDocument/2006/relationships/image" Target="../media/image24.wmf"/><Relationship Id="rId4" Type="http://schemas.openxmlformats.org/officeDocument/2006/relationships/image" Target="../media/image25.png"/><Relationship Id="rId9"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3.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3.bin"/><Relationship Id="rId4" Type="http://schemas.openxmlformats.org/officeDocument/2006/relationships/image" Target="../media/image30.png"/><Relationship Id="rId9" Type="http://schemas.openxmlformats.org/officeDocument/2006/relationships/image" Target="../media/image2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4.wmf"/><Relationship Id="rId3" Type="http://schemas.openxmlformats.org/officeDocument/2006/relationships/notesSlide" Target="../notesSlides/notesSlide14.xml"/><Relationship Id="rId7" Type="http://schemas.openxmlformats.org/officeDocument/2006/relationships/image" Target="../media/image31.wmf"/><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3.wmf"/><Relationship Id="rId5" Type="http://schemas.openxmlformats.org/officeDocument/2006/relationships/image" Target="../media/image37.png"/><Relationship Id="rId15" Type="http://schemas.openxmlformats.org/officeDocument/2006/relationships/image" Target="../media/image35.wmf"/><Relationship Id="rId10" Type="http://schemas.openxmlformats.org/officeDocument/2006/relationships/oleObject" Target="../embeddings/oleObject7.bin"/><Relationship Id="rId4" Type="http://schemas.openxmlformats.org/officeDocument/2006/relationships/image" Target="../media/image36.png"/><Relationship Id="rId9" Type="http://schemas.openxmlformats.org/officeDocument/2006/relationships/image" Target="../media/image32.wmf"/><Relationship Id="rId1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49.png"/><Relationship Id="rId3" Type="http://schemas.openxmlformats.org/officeDocument/2006/relationships/notesSlide" Target="../notesSlides/notesSlide18.xml"/><Relationship Id="rId7" Type="http://schemas.openxmlformats.org/officeDocument/2006/relationships/oleObject" Target="../embeddings/oleObject11.bin"/><Relationship Id="rId12"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4.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46.wmf"/><Relationship Id="rId4" Type="http://schemas.openxmlformats.org/officeDocument/2006/relationships/image" Target="../media/image48.png"/><Relationship Id="rId9"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3.wmf"/><Relationship Id="rId3" Type="http://schemas.openxmlformats.org/officeDocument/2006/relationships/notesSlide" Target="../notesSlides/notesSlide19.xml"/><Relationship Id="rId7" Type="http://schemas.openxmlformats.org/officeDocument/2006/relationships/oleObject" Target="../embeddings/oleObject15.bin"/><Relationship Id="rId12" Type="http://schemas.openxmlformats.org/officeDocument/2006/relationships/oleObject" Target="../embeddings/oleObject17.bin"/><Relationship Id="rId17" Type="http://schemas.openxmlformats.org/officeDocument/2006/relationships/image" Target="../media/image55.wmf"/><Relationship Id="rId2" Type="http://schemas.openxmlformats.org/officeDocument/2006/relationships/slideLayout" Target="../slideLayouts/slideLayout7.xml"/><Relationship Id="rId16" Type="http://schemas.openxmlformats.org/officeDocument/2006/relationships/oleObject" Target="../embeddings/oleObject19.bin"/><Relationship Id="rId1" Type="http://schemas.openxmlformats.org/officeDocument/2006/relationships/vmlDrawing" Target="../drawings/vmlDrawing5.vml"/><Relationship Id="rId6" Type="http://schemas.openxmlformats.org/officeDocument/2006/relationships/image" Target="../media/image50.wmf"/><Relationship Id="rId11" Type="http://schemas.openxmlformats.org/officeDocument/2006/relationships/image" Target="../media/image52.wmf"/><Relationship Id="rId5" Type="http://schemas.openxmlformats.org/officeDocument/2006/relationships/oleObject" Target="../embeddings/oleObject14.bin"/><Relationship Id="rId15" Type="http://schemas.openxmlformats.org/officeDocument/2006/relationships/image" Target="../media/image54.wmf"/><Relationship Id="rId10" Type="http://schemas.openxmlformats.org/officeDocument/2006/relationships/oleObject" Target="../embeddings/oleObject16.bin"/><Relationship Id="rId4" Type="http://schemas.openxmlformats.org/officeDocument/2006/relationships/image" Target="../media/image56.png"/><Relationship Id="rId9" Type="http://schemas.openxmlformats.org/officeDocument/2006/relationships/image" Target="../media/image57.png"/><Relationship Id="rId1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8" Type="http://schemas.openxmlformats.org/officeDocument/2006/relationships/hyperlink" Target="https://www.tratamentodeagua.com.br/ar-agua-potavel/?utm_source=Newsletter&amp;utm_medium=RD_abril12&amp;utm_campaign=RD_abril2&amp;utm_term=%C3%A1gua%20pot%C3%A1vel&amp;utm_content=%C3%A1gua%20pot%C3%A1vel"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20.xml"/><Relationship Id="rId7" Type="http://schemas.openxmlformats.org/officeDocument/2006/relationships/oleObject" Target="../embeddings/oleObject21.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60.wmf"/><Relationship Id="rId4" Type="http://schemas.openxmlformats.org/officeDocument/2006/relationships/image" Target="../media/image56.png"/><Relationship Id="rId9"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28.bin"/><Relationship Id="rId3" Type="http://schemas.openxmlformats.org/officeDocument/2006/relationships/notesSlide" Target="../notesSlides/notesSlide21.xml"/><Relationship Id="rId7" Type="http://schemas.openxmlformats.org/officeDocument/2006/relationships/oleObject" Target="../embeddings/oleObject25.bin"/><Relationship Id="rId12" Type="http://schemas.openxmlformats.org/officeDocument/2006/relationships/image" Target="../media/image6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64.wmf"/><Relationship Id="rId4" Type="http://schemas.openxmlformats.org/officeDocument/2006/relationships/image" Target="../media/image67.png"/><Relationship Id="rId9" Type="http://schemas.openxmlformats.org/officeDocument/2006/relationships/oleObject" Target="../embeddings/oleObject26.bin"/><Relationship Id="rId14" Type="http://schemas.openxmlformats.org/officeDocument/2006/relationships/image" Target="../media/image66.wmf"/></Relationships>
</file>

<file path=ppt/slides/_rels/slide2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80.wmf"/><Relationship Id="rId3" Type="http://schemas.openxmlformats.org/officeDocument/2006/relationships/notesSlide" Target="../notesSlides/notesSlide26.xml"/><Relationship Id="rId7" Type="http://schemas.openxmlformats.org/officeDocument/2006/relationships/image" Target="../media/image77.wmf"/><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79.wmf"/><Relationship Id="rId5" Type="http://schemas.openxmlformats.org/officeDocument/2006/relationships/image" Target="../media/image83.png"/><Relationship Id="rId15" Type="http://schemas.openxmlformats.org/officeDocument/2006/relationships/image" Target="../media/image81.wmf"/><Relationship Id="rId10" Type="http://schemas.openxmlformats.org/officeDocument/2006/relationships/oleObject" Target="../embeddings/oleObject31.bin"/><Relationship Id="rId4" Type="http://schemas.openxmlformats.org/officeDocument/2006/relationships/image" Target="../media/image82.png"/><Relationship Id="rId9" Type="http://schemas.openxmlformats.org/officeDocument/2006/relationships/image" Target="../media/image78.wmf"/><Relationship Id="rId1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4.bin"/><Relationship Id="rId5" Type="http://schemas.openxmlformats.org/officeDocument/2006/relationships/image" Target="../media/image86.png"/><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image" Target="../media/image92.png"/><Relationship Id="rId3" Type="http://schemas.openxmlformats.org/officeDocument/2006/relationships/notesSlide" Target="../notesSlides/notesSlide28.xml"/><Relationship Id="rId7" Type="http://schemas.openxmlformats.org/officeDocument/2006/relationships/oleObject" Target="../embeddings/oleObject36.bin"/><Relationship Id="rId12" Type="http://schemas.openxmlformats.org/officeDocument/2006/relationships/image" Target="../media/image9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91.png"/><Relationship Id="rId11" Type="http://schemas.openxmlformats.org/officeDocument/2006/relationships/oleObject" Target="../embeddings/oleObject38.bin"/><Relationship Id="rId5" Type="http://schemas.openxmlformats.org/officeDocument/2006/relationships/image" Target="../media/image87.wmf"/><Relationship Id="rId10" Type="http://schemas.openxmlformats.org/officeDocument/2006/relationships/image" Target="../media/image89.wmf"/><Relationship Id="rId4" Type="http://schemas.openxmlformats.org/officeDocument/2006/relationships/oleObject" Target="../embeddings/oleObject35.bin"/><Relationship Id="rId9" Type="http://schemas.openxmlformats.org/officeDocument/2006/relationships/oleObject" Target="../embeddings/oleObject37.bin"/><Relationship Id="rId14"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97.wmf"/><Relationship Id="rId3" Type="http://schemas.openxmlformats.org/officeDocument/2006/relationships/notesSlide" Target="../notesSlides/notesSlide29.xml"/><Relationship Id="rId7" Type="http://schemas.openxmlformats.org/officeDocument/2006/relationships/image" Target="../media/image94.wmf"/><Relationship Id="rId12" Type="http://schemas.openxmlformats.org/officeDocument/2006/relationships/oleObject" Target="../embeddings/oleObject43.bin"/><Relationship Id="rId17" Type="http://schemas.openxmlformats.org/officeDocument/2006/relationships/image" Target="../media/image99.wmf"/><Relationship Id="rId2" Type="http://schemas.openxmlformats.org/officeDocument/2006/relationships/slideLayout" Target="../slideLayouts/slideLayout7.xml"/><Relationship Id="rId16" Type="http://schemas.openxmlformats.org/officeDocument/2006/relationships/oleObject" Target="../embeddings/oleObject45.bin"/><Relationship Id="rId1" Type="http://schemas.openxmlformats.org/officeDocument/2006/relationships/vmlDrawing" Target="../drawings/vmlDrawing11.vml"/><Relationship Id="rId6" Type="http://schemas.openxmlformats.org/officeDocument/2006/relationships/oleObject" Target="../embeddings/oleObject40.bin"/><Relationship Id="rId11" Type="http://schemas.openxmlformats.org/officeDocument/2006/relationships/image" Target="../media/image96.wmf"/><Relationship Id="rId5" Type="http://schemas.openxmlformats.org/officeDocument/2006/relationships/image" Target="../media/image93.wmf"/><Relationship Id="rId15" Type="http://schemas.openxmlformats.org/officeDocument/2006/relationships/image" Target="../media/image98.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95.wmf"/><Relationship Id="rId1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3" Type="http://schemas.openxmlformats.org/officeDocument/2006/relationships/image" Target="../media/image103.wmf"/><Relationship Id="rId18" Type="http://schemas.openxmlformats.org/officeDocument/2006/relationships/image" Target="../media/image105.wmf"/><Relationship Id="rId26" Type="http://schemas.openxmlformats.org/officeDocument/2006/relationships/image" Target="../media/image108.wmf"/><Relationship Id="rId39" Type="http://schemas.openxmlformats.org/officeDocument/2006/relationships/image" Target="../media/image114.wmf"/><Relationship Id="rId21" Type="http://schemas.openxmlformats.org/officeDocument/2006/relationships/image" Target="../media/image106.wmf"/><Relationship Id="rId34" Type="http://schemas.openxmlformats.org/officeDocument/2006/relationships/oleObject" Target="../embeddings/oleObject61.bin"/><Relationship Id="rId42" Type="http://schemas.openxmlformats.org/officeDocument/2006/relationships/oleObject" Target="../embeddings/oleObject65.bin"/><Relationship Id="rId47" Type="http://schemas.openxmlformats.org/officeDocument/2006/relationships/image" Target="../media/image118.wmf"/><Relationship Id="rId50" Type="http://schemas.openxmlformats.org/officeDocument/2006/relationships/oleObject" Target="../embeddings/oleObject69.bin"/><Relationship Id="rId55" Type="http://schemas.openxmlformats.org/officeDocument/2006/relationships/image" Target="../media/image122.wmf"/><Relationship Id="rId63" Type="http://schemas.openxmlformats.org/officeDocument/2006/relationships/image" Target="../media/image126.wmf"/><Relationship Id="rId68" Type="http://schemas.openxmlformats.org/officeDocument/2006/relationships/oleObject" Target="../embeddings/oleObject78.bin"/><Relationship Id="rId7" Type="http://schemas.openxmlformats.org/officeDocument/2006/relationships/image" Target="../media/image100.png"/><Relationship Id="rId71" Type="http://schemas.openxmlformats.org/officeDocument/2006/relationships/image" Target="../media/image130.wmf"/><Relationship Id="rId2" Type="http://schemas.openxmlformats.org/officeDocument/2006/relationships/slideLayout" Target="../slideLayouts/slideLayout7.xml"/><Relationship Id="rId16" Type="http://schemas.openxmlformats.org/officeDocument/2006/relationships/image" Target="../media/image104.wmf"/><Relationship Id="rId29" Type="http://schemas.openxmlformats.org/officeDocument/2006/relationships/oleObject" Target="../embeddings/oleObject59.bin"/><Relationship Id="rId1" Type="http://schemas.openxmlformats.org/officeDocument/2006/relationships/vmlDrawing" Target="../drawings/vmlDrawing12.vml"/><Relationship Id="rId6" Type="http://schemas.openxmlformats.org/officeDocument/2006/relationships/image" Target="../media/image99.png"/><Relationship Id="rId11" Type="http://schemas.openxmlformats.org/officeDocument/2006/relationships/image" Target="../media/image102.wmf"/><Relationship Id="rId24" Type="http://schemas.openxmlformats.org/officeDocument/2006/relationships/oleObject" Target="../embeddings/oleObject56.bin"/><Relationship Id="rId32" Type="http://schemas.openxmlformats.org/officeDocument/2006/relationships/image" Target="../media/image111.wmf"/><Relationship Id="rId37" Type="http://schemas.openxmlformats.org/officeDocument/2006/relationships/image" Target="../media/image113.wmf"/><Relationship Id="rId40" Type="http://schemas.openxmlformats.org/officeDocument/2006/relationships/oleObject" Target="../embeddings/oleObject64.bin"/><Relationship Id="rId45" Type="http://schemas.openxmlformats.org/officeDocument/2006/relationships/image" Target="../media/image117.wmf"/><Relationship Id="rId53" Type="http://schemas.openxmlformats.org/officeDocument/2006/relationships/image" Target="../media/image121.wmf"/><Relationship Id="rId58" Type="http://schemas.openxmlformats.org/officeDocument/2006/relationships/oleObject" Target="../embeddings/oleObject73.bin"/><Relationship Id="rId66" Type="http://schemas.openxmlformats.org/officeDocument/2006/relationships/oleObject" Target="../embeddings/oleObject77.bin"/><Relationship Id="rId5" Type="http://schemas.openxmlformats.org/officeDocument/2006/relationships/image" Target="../media/image100.wmf"/><Relationship Id="rId15" Type="http://schemas.openxmlformats.org/officeDocument/2006/relationships/oleObject" Target="../embeddings/oleObject51.bin"/><Relationship Id="rId23" Type="http://schemas.openxmlformats.org/officeDocument/2006/relationships/image" Target="../media/image107.wmf"/><Relationship Id="rId28" Type="http://schemas.openxmlformats.org/officeDocument/2006/relationships/image" Target="../media/image109.wmf"/><Relationship Id="rId36" Type="http://schemas.openxmlformats.org/officeDocument/2006/relationships/oleObject" Target="../embeddings/oleObject62.bin"/><Relationship Id="rId49" Type="http://schemas.openxmlformats.org/officeDocument/2006/relationships/image" Target="../media/image119.wmf"/><Relationship Id="rId57" Type="http://schemas.openxmlformats.org/officeDocument/2006/relationships/image" Target="../media/image123.wmf"/><Relationship Id="rId61" Type="http://schemas.openxmlformats.org/officeDocument/2006/relationships/image" Target="../media/image125.wmf"/><Relationship Id="rId10" Type="http://schemas.openxmlformats.org/officeDocument/2006/relationships/oleObject" Target="../embeddings/oleObject48.bin"/><Relationship Id="rId19" Type="http://schemas.openxmlformats.org/officeDocument/2006/relationships/oleObject" Target="../embeddings/oleObject53.bin"/><Relationship Id="rId31" Type="http://schemas.openxmlformats.org/officeDocument/2006/relationships/oleObject" Target="../embeddings/oleObject60.bin"/><Relationship Id="rId44" Type="http://schemas.openxmlformats.org/officeDocument/2006/relationships/oleObject" Target="../embeddings/oleObject66.bin"/><Relationship Id="rId52" Type="http://schemas.openxmlformats.org/officeDocument/2006/relationships/oleObject" Target="../embeddings/oleObject70.bin"/><Relationship Id="rId60" Type="http://schemas.openxmlformats.org/officeDocument/2006/relationships/oleObject" Target="../embeddings/oleObject74.bin"/><Relationship Id="rId65" Type="http://schemas.openxmlformats.org/officeDocument/2006/relationships/image" Target="../media/image127.wmf"/><Relationship Id="rId4" Type="http://schemas.openxmlformats.org/officeDocument/2006/relationships/oleObject" Target="../embeddings/oleObject46.bin"/><Relationship Id="rId9" Type="http://schemas.openxmlformats.org/officeDocument/2006/relationships/image" Target="../media/image101.wmf"/><Relationship Id="rId14" Type="http://schemas.openxmlformats.org/officeDocument/2006/relationships/oleObject" Target="../embeddings/oleObject50.bin"/><Relationship Id="rId22" Type="http://schemas.openxmlformats.org/officeDocument/2006/relationships/oleObject" Target="../embeddings/oleObject55.bin"/><Relationship Id="rId27" Type="http://schemas.openxmlformats.org/officeDocument/2006/relationships/oleObject" Target="../embeddings/oleObject58.bin"/><Relationship Id="rId30" Type="http://schemas.openxmlformats.org/officeDocument/2006/relationships/image" Target="../media/image110.wmf"/><Relationship Id="rId35" Type="http://schemas.openxmlformats.org/officeDocument/2006/relationships/image" Target="../media/image112.wmf"/><Relationship Id="rId43" Type="http://schemas.openxmlformats.org/officeDocument/2006/relationships/image" Target="../media/image116.wmf"/><Relationship Id="rId48" Type="http://schemas.openxmlformats.org/officeDocument/2006/relationships/oleObject" Target="../embeddings/oleObject68.bin"/><Relationship Id="rId56" Type="http://schemas.openxmlformats.org/officeDocument/2006/relationships/oleObject" Target="../embeddings/oleObject72.bin"/><Relationship Id="rId64" Type="http://schemas.openxmlformats.org/officeDocument/2006/relationships/oleObject" Target="../embeddings/oleObject76.bin"/><Relationship Id="rId69" Type="http://schemas.openxmlformats.org/officeDocument/2006/relationships/image" Target="../media/image129.wmf"/><Relationship Id="rId8" Type="http://schemas.openxmlformats.org/officeDocument/2006/relationships/oleObject" Target="../embeddings/oleObject47.bin"/><Relationship Id="rId51" Type="http://schemas.openxmlformats.org/officeDocument/2006/relationships/image" Target="../media/image120.wmf"/><Relationship Id="rId3" Type="http://schemas.openxmlformats.org/officeDocument/2006/relationships/notesSlide" Target="../notesSlides/notesSlide30.xml"/><Relationship Id="rId12" Type="http://schemas.openxmlformats.org/officeDocument/2006/relationships/oleObject" Target="../embeddings/oleObject49.bin"/><Relationship Id="rId17" Type="http://schemas.openxmlformats.org/officeDocument/2006/relationships/oleObject" Target="../embeddings/oleObject52.bin"/><Relationship Id="rId25" Type="http://schemas.openxmlformats.org/officeDocument/2006/relationships/oleObject" Target="../embeddings/oleObject57.bin"/><Relationship Id="rId33" Type="http://schemas.openxmlformats.org/officeDocument/2006/relationships/image" Target="../media/image101.png"/><Relationship Id="rId38" Type="http://schemas.openxmlformats.org/officeDocument/2006/relationships/oleObject" Target="../embeddings/oleObject63.bin"/><Relationship Id="rId46" Type="http://schemas.openxmlformats.org/officeDocument/2006/relationships/oleObject" Target="../embeddings/oleObject67.bin"/><Relationship Id="rId59" Type="http://schemas.openxmlformats.org/officeDocument/2006/relationships/image" Target="../media/image124.wmf"/><Relationship Id="rId67" Type="http://schemas.openxmlformats.org/officeDocument/2006/relationships/image" Target="../media/image128.wmf"/><Relationship Id="rId20" Type="http://schemas.openxmlformats.org/officeDocument/2006/relationships/oleObject" Target="../embeddings/oleObject54.bin"/><Relationship Id="rId41" Type="http://schemas.openxmlformats.org/officeDocument/2006/relationships/image" Target="../media/image115.wmf"/><Relationship Id="rId54" Type="http://schemas.openxmlformats.org/officeDocument/2006/relationships/oleObject" Target="../embeddings/oleObject71.bin"/><Relationship Id="rId62" Type="http://schemas.openxmlformats.org/officeDocument/2006/relationships/oleObject" Target="../embeddings/oleObject75.bin"/><Relationship Id="rId70" Type="http://schemas.openxmlformats.org/officeDocument/2006/relationships/oleObject" Target="../embeddings/oleObject79.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31.xml"/><Relationship Id="rId7" Type="http://schemas.openxmlformats.org/officeDocument/2006/relationships/image" Target="../media/image13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81.bin"/><Relationship Id="rId11" Type="http://schemas.openxmlformats.org/officeDocument/2006/relationships/image" Target="../media/image134.wmf"/><Relationship Id="rId5" Type="http://schemas.openxmlformats.org/officeDocument/2006/relationships/image" Target="../media/image131.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133.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103.wmf"/><Relationship Id="rId18" Type="http://schemas.openxmlformats.org/officeDocument/2006/relationships/image" Target="../media/image105.wmf"/><Relationship Id="rId26" Type="http://schemas.openxmlformats.org/officeDocument/2006/relationships/image" Target="../media/image108.wmf"/><Relationship Id="rId3" Type="http://schemas.openxmlformats.org/officeDocument/2006/relationships/notesSlide" Target="../notesSlides/notesSlide32.xml"/><Relationship Id="rId21" Type="http://schemas.openxmlformats.org/officeDocument/2006/relationships/image" Target="../media/image106.wmf"/><Relationship Id="rId34" Type="http://schemas.openxmlformats.org/officeDocument/2006/relationships/image" Target="../media/image136.wmf"/><Relationship Id="rId7" Type="http://schemas.openxmlformats.org/officeDocument/2006/relationships/image" Target="../media/image100.png"/><Relationship Id="rId12" Type="http://schemas.openxmlformats.org/officeDocument/2006/relationships/oleObject" Target="../embeddings/oleObject49.bin"/><Relationship Id="rId17" Type="http://schemas.openxmlformats.org/officeDocument/2006/relationships/oleObject" Target="../embeddings/oleObject52.bin"/><Relationship Id="rId25" Type="http://schemas.openxmlformats.org/officeDocument/2006/relationships/oleObject" Target="../embeddings/oleObject57.bin"/><Relationship Id="rId33" Type="http://schemas.openxmlformats.org/officeDocument/2006/relationships/oleObject" Target="../embeddings/oleObject85.bin"/><Relationship Id="rId2" Type="http://schemas.openxmlformats.org/officeDocument/2006/relationships/slideLayout" Target="../slideLayouts/slideLayout7.xml"/><Relationship Id="rId16" Type="http://schemas.openxmlformats.org/officeDocument/2006/relationships/image" Target="../media/image104.wmf"/><Relationship Id="rId20" Type="http://schemas.openxmlformats.org/officeDocument/2006/relationships/oleObject" Target="../embeddings/oleObject54.bin"/><Relationship Id="rId29" Type="http://schemas.openxmlformats.org/officeDocument/2006/relationships/oleObject" Target="../embeddings/oleObject59.bin"/><Relationship Id="rId1" Type="http://schemas.openxmlformats.org/officeDocument/2006/relationships/vmlDrawing" Target="../drawings/vmlDrawing14.vml"/><Relationship Id="rId6" Type="http://schemas.openxmlformats.org/officeDocument/2006/relationships/image" Target="../media/image99.png"/><Relationship Id="rId11" Type="http://schemas.openxmlformats.org/officeDocument/2006/relationships/image" Target="../media/image102.wmf"/><Relationship Id="rId24" Type="http://schemas.openxmlformats.org/officeDocument/2006/relationships/oleObject" Target="../embeddings/oleObject56.bin"/><Relationship Id="rId32" Type="http://schemas.openxmlformats.org/officeDocument/2006/relationships/image" Target="../media/image111.wmf"/><Relationship Id="rId5" Type="http://schemas.openxmlformats.org/officeDocument/2006/relationships/image" Target="../media/image135.wmf"/><Relationship Id="rId15" Type="http://schemas.openxmlformats.org/officeDocument/2006/relationships/oleObject" Target="../embeddings/oleObject51.bin"/><Relationship Id="rId23" Type="http://schemas.openxmlformats.org/officeDocument/2006/relationships/image" Target="../media/image107.wmf"/><Relationship Id="rId28" Type="http://schemas.openxmlformats.org/officeDocument/2006/relationships/image" Target="../media/image109.wmf"/><Relationship Id="rId36" Type="http://schemas.openxmlformats.org/officeDocument/2006/relationships/image" Target="../media/image137.wmf"/><Relationship Id="rId10" Type="http://schemas.openxmlformats.org/officeDocument/2006/relationships/oleObject" Target="../embeddings/oleObject48.bin"/><Relationship Id="rId19" Type="http://schemas.openxmlformats.org/officeDocument/2006/relationships/oleObject" Target="../embeddings/oleObject53.bin"/><Relationship Id="rId31" Type="http://schemas.openxmlformats.org/officeDocument/2006/relationships/oleObject" Target="../embeddings/oleObject60.bin"/><Relationship Id="rId4" Type="http://schemas.openxmlformats.org/officeDocument/2006/relationships/oleObject" Target="../embeddings/oleObject84.bin"/><Relationship Id="rId9" Type="http://schemas.openxmlformats.org/officeDocument/2006/relationships/image" Target="../media/image101.wmf"/><Relationship Id="rId14" Type="http://schemas.openxmlformats.org/officeDocument/2006/relationships/oleObject" Target="../embeddings/oleObject50.bin"/><Relationship Id="rId22" Type="http://schemas.openxmlformats.org/officeDocument/2006/relationships/oleObject" Target="../embeddings/oleObject55.bin"/><Relationship Id="rId27" Type="http://schemas.openxmlformats.org/officeDocument/2006/relationships/oleObject" Target="../embeddings/oleObject58.bin"/><Relationship Id="rId30" Type="http://schemas.openxmlformats.org/officeDocument/2006/relationships/image" Target="../media/image110.wmf"/><Relationship Id="rId35" Type="http://schemas.openxmlformats.org/officeDocument/2006/relationships/oleObject" Target="../embeddings/oleObject86.bin"/></Relationships>
</file>

<file path=ppt/slides/_rels/slide33.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notesSlide" Target="../notesSlides/notesSlide33.xml"/><Relationship Id="rId7" Type="http://schemas.openxmlformats.org/officeDocument/2006/relationships/oleObject" Target="../embeddings/oleObject88.bin"/><Relationship Id="rId12" Type="http://schemas.openxmlformats.org/officeDocument/2006/relationships/image" Target="../media/image141.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38.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140.wmf"/><Relationship Id="rId4" Type="http://schemas.openxmlformats.org/officeDocument/2006/relationships/image" Target="../media/image26.png"/><Relationship Id="rId9" Type="http://schemas.openxmlformats.org/officeDocument/2006/relationships/oleObject" Target="../embeddings/oleObject89.bin"/></Relationships>
</file>

<file path=ppt/slides/_rels/slide34.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43.wmf"/><Relationship Id="rId5" Type="http://schemas.openxmlformats.org/officeDocument/2006/relationships/oleObject" Target="../embeddings/oleObject92.bin"/><Relationship Id="rId4" Type="http://schemas.openxmlformats.org/officeDocument/2006/relationships/image" Target="../media/image142.wmf"/><Relationship Id="rId9" Type="http://schemas.openxmlformats.org/officeDocument/2006/relationships/image" Target="../media/image1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EC16E4D-E3BC-476A-967C-6C93EEBFF241}"/>
              </a:ext>
            </a:extLst>
          </p:cNvPr>
          <p:cNvPicPr>
            <a:picLocks noChangeAspect="1"/>
          </p:cNvPicPr>
          <p:nvPr/>
        </p:nvPicPr>
        <p:blipFill rotWithShape="1">
          <a:blip r:embed="rId3">
            <a:extLst>
              <a:ext uri="{28A0092B-C50C-407E-A947-70E740481C1C}">
                <a14:useLocalDpi xmlns:a14="http://schemas.microsoft.com/office/drawing/2010/main" val="0"/>
              </a:ext>
            </a:extLst>
          </a:blip>
          <a:srcRect t="30748" b="5693"/>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A67689C6-9CF6-4A69-870F-ED8420BF93C8}"/>
              </a:ext>
            </a:extLst>
          </p:cNvPr>
          <p:cNvSpPr/>
          <p:nvPr/>
        </p:nvSpPr>
        <p:spPr>
          <a:xfrm rot="20020228">
            <a:off x="262728" y="1280933"/>
            <a:ext cx="6612771" cy="2585323"/>
          </a:xfrm>
          <a:prstGeom prst="rect">
            <a:avLst/>
          </a:prstGeom>
          <a:noFill/>
        </p:spPr>
        <p:txBody>
          <a:bodyPr wrap="none" lIns="91440" tIns="45720" rIns="91440" bIns="45720">
            <a:spAutoFit/>
          </a:bodyPr>
          <a:lstStyle/>
          <a:p>
            <a:pPr algn="ctr"/>
            <a:r>
              <a:rPr lang="pt-BR" sz="5400" b="1" cap="none" spc="0" dirty="0">
                <a:ln w="9525">
                  <a:solidFill>
                    <a:schemeClr val="bg1"/>
                  </a:solidFill>
                  <a:prstDash val="solid"/>
                </a:ln>
                <a:solidFill>
                  <a:srgbClr val="A57841"/>
                </a:solidFill>
                <a:effectLst>
                  <a:outerShdw blurRad="12700" dist="38100" dir="2700000" algn="tl" rotWithShape="0">
                    <a:schemeClr val="accent5">
                      <a:lumMod val="60000"/>
                      <a:lumOff val="40000"/>
                    </a:schemeClr>
                  </a:outerShdw>
                </a:effectLst>
              </a:rPr>
              <a:t>Engenhar é desafiador</a:t>
            </a:r>
          </a:p>
          <a:p>
            <a:pPr algn="ctr"/>
            <a:r>
              <a:rPr lang="pt-BR" sz="5400" b="1" dirty="0">
                <a:ln w="9525">
                  <a:solidFill>
                    <a:schemeClr val="bg1"/>
                  </a:solidFill>
                  <a:prstDash val="solid"/>
                </a:ln>
                <a:solidFill>
                  <a:srgbClr val="A57841"/>
                </a:solidFill>
                <a:effectLst>
                  <a:outerShdw blurRad="12700" dist="38100" dir="2700000" algn="tl" rotWithShape="0">
                    <a:schemeClr val="accent5">
                      <a:lumMod val="60000"/>
                      <a:lumOff val="40000"/>
                    </a:schemeClr>
                  </a:outerShdw>
                </a:effectLst>
              </a:rPr>
              <a:t>e </a:t>
            </a:r>
          </a:p>
          <a:p>
            <a:pPr algn="ctr"/>
            <a:r>
              <a:rPr lang="pt-BR" sz="5400" b="1" cap="none" spc="0" dirty="0">
                <a:ln w="9525">
                  <a:solidFill>
                    <a:schemeClr val="bg1"/>
                  </a:solidFill>
                  <a:prstDash val="solid"/>
                </a:ln>
                <a:solidFill>
                  <a:srgbClr val="A57841"/>
                </a:solidFill>
                <a:effectLst>
                  <a:outerShdw blurRad="12700" dist="38100" dir="2700000" algn="tl" rotWithShape="0">
                    <a:schemeClr val="accent5">
                      <a:lumMod val="60000"/>
                      <a:lumOff val="40000"/>
                    </a:schemeClr>
                  </a:outerShdw>
                </a:effectLst>
              </a:rPr>
              <a:t>apaixonante!</a:t>
            </a:r>
          </a:p>
        </p:txBody>
      </p:sp>
      <p:sp>
        <p:nvSpPr>
          <p:cNvPr id="7" name="CaixaDeTexto 6">
            <a:extLst>
              <a:ext uri="{FF2B5EF4-FFF2-40B4-BE49-F238E27FC236}">
                <a16:creationId xmlns:a16="http://schemas.microsoft.com/office/drawing/2014/main" id="{9E6D095C-E3FF-435F-8A90-D362E23737A5}"/>
              </a:ext>
            </a:extLst>
          </p:cNvPr>
          <p:cNvSpPr txBox="1"/>
          <p:nvPr/>
        </p:nvSpPr>
        <p:spPr>
          <a:xfrm>
            <a:off x="9035845" y="304799"/>
            <a:ext cx="2713703" cy="1077218"/>
          </a:xfrm>
          <a:prstGeom prst="rect">
            <a:avLst/>
          </a:prstGeom>
          <a:noFill/>
        </p:spPr>
        <p:txBody>
          <a:bodyPr wrap="square" rtlCol="0">
            <a:spAutoFit/>
          </a:bodyPr>
          <a:lstStyle/>
          <a:p>
            <a:pPr algn="ctr"/>
            <a:r>
              <a:rPr lang="pt-BR" sz="3200" b="1" dirty="0">
                <a:solidFill>
                  <a:srgbClr val="FF0000"/>
                </a:solidFill>
                <a:effectLst>
                  <a:outerShdw blurRad="38100" dist="38100" dir="2700000" algn="tl">
                    <a:srgbClr val="000000">
                      <a:alpha val="43137"/>
                    </a:srgbClr>
                  </a:outerShdw>
                </a:effectLst>
              </a:rPr>
              <a:t>VENHA PARA ESSE MUNDO.</a:t>
            </a:r>
          </a:p>
        </p:txBody>
      </p:sp>
    </p:spTree>
    <p:extLst>
      <p:ext uri="{BB962C8B-B14F-4D97-AF65-F5344CB8AC3E}">
        <p14:creationId xmlns:p14="http://schemas.microsoft.com/office/powerpoint/2010/main" val="1976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8921B77-00B1-4116-BFA7-5E8E8E59D643}"/>
              </a:ext>
            </a:extLst>
          </p:cNvPr>
          <p:cNvPicPr>
            <a:picLocks noChangeAspect="1"/>
          </p:cNvPicPr>
          <p:nvPr/>
        </p:nvPicPr>
        <p:blipFill>
          <a:blip r:embed="rId3"/>
          <a:stretch>
            <a:fillRect/>
          </a:stretch>
        </p:blipFill>
        <p:spPr>
          <a:xfrm>
            <a:off x="1" y="23812"/>
            <a:ext cx="12192000" cy="6810375"/>
          </a:xfrm>
          <a:prstGeom prst="rect">
            <a:avLst/>
          </a:prstGeom>
        </p:spPr>
      </p:pic>
      <p:sp>
        <p:nvSpPr>
          <p:cNvPr id="7" name="Texto Explicativo em Elipse 6"/>
          <p:cNvSpPr/>
          <p:nvPr/>
        </p:nvSpPr>
        <p:spPr>
          <a:xfrm>
            <a:off x="5422265" y="841551"/>
            <a:ext cx="5904495" cy="1921313"/>
          </a:xfrm>
          <a:prstGeom prst="wedgeEllipseCallout">
            <a:avLst>
              <a:gd name="adj1" fmla="val -45406"/>
              <a:gd name="adj2" fmla="val 45064"/>
            </a:avLst>
          </a:prstGeom>
          <a:solidFill>
            <a:schemeClr val="accent2"/>
          </a:solidFill>
          <a:ln>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effectLst>
                <a:outerShdw blurRad="38100" dist="38100" dir="2700000" algn="tl">
                  <a:srgbClr val="000000">
                    <a:alpha val="43137"/>
                  </a:srgbClr>
                </a:outerShdw>
              </a:effectLst>
            </a:endParaRPr>
          </a:p>
          <a:p>
            <a:pPr algn="ctr"/>
            <a:r>
              <a:rPr lang="pt-BR" b="1" dirty="0">
                <a:effectLst>
                  <a:outerShdw blurRad="38100" dist="38100" dir="2700000" algn="tl">
                    <a:srgbClr val="000000">
                      <a:alpha val="43137"/>
                    </a:srgbClr>
                  </a:outerShdw>
                </a:effectLst>
              </a:rPr>
              <a:t>ALÉM DA RESPONSABILIDADE TÉCNICA AO PROJETAR OS CANAIS, DEVEMOS CRIAR A CONSCIENTIZAÇÃO DO QUE JOGAR NELES, OU VAMOS CONVIVER ...</a:t>
            </a:r>
          </a:p>
        </p:txBody>
      </p:sp>
      <p:pic>
        <p:nvPicPr>
          <p:cNvPr id="4098" name="Picture 2" descr="C:\Users\Raimundo F Ignacio\AppData\Local\Temp\SNAGHTML8d9a493.PNG">
            <a:extLst>
              <a:ext uri="{FF2B5EF4-FFF2-40B4-BE49-F238E27FC236}">
                <a16:creationId xmlns:a16="http://schemas.microsoft.com/office/drawing/2014/main" id="{E6A1AE78-E47D-47DD-87C4-B81804405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4" y="1927123"/>
            <a:ext cx="2479210" cy="3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6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0" y="9525"/>
            <a:ext cx="12192000" cy="6838950"/>
          </a:xfrm>
          <a:prstGeom prst="rect">
            <a:avLst/>
          </a:prstGeom>
        </p:spPr>
      </p:pic>
    </p:spTree>
    <p:extLst>
      <p:ext uri="{BB962C8B-B14F-4D97-AF65-F5344CB8AC3E}">
        <p14:creationId xmlns:p14="http://schemas.microsoft.com/office/powerpoint/2010/main" val="110968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5015"/>
            <a:ext cx="10515600" cy="743239"/>
          </a:xfrm>
        </p:spPr>
        <p:txBody>
          <a:bodyPr>
            <a:normAutofit fontScale="90000"/>
          </a:bodyPr>
          <a:lstStyle/>
          <a:p>
            <a:pPr algn="ctr"/>
            <a:r>
              <a:rPr lang="pt-BR" b="1" dirty="0">
                <a:solidFill>
                  <a:srgbClr val="7030A0"/>
                </a:solidFill>
                <a:effectLst>
                  <a:outerShdw blurRad="38100" dist="38100" dir="2700000" algn="tl">
                    <a:srgbClr val="000000">
                      <a:alpha val="43137"/>
                    </a:srgbClr>
                  </a:outerShdw>
                </a:effectLst>
              </a:rPr>
              <a:t>Parâmetros geométricos e hidráulicos nos canais</a:t>
            </a:r>
          </a:p>
        </p:txBody>
      </p:sp>
      <p:grpSp>
        <p:nvGrpSpPr>
          <p:cNvPr id="7" name="Agrupar 6">
            <a:extLst>
              <a:ext uri="{FF2B5EF4-FFF2-40B4-BE49-F238E27FC236}">
                <a16:creationId xmlns:a16="http://schemas.microsoft.com/office/drawing/2014/main" id="{89E875D7-673B-425A-B709-A1C3F01ECF1F}"/>
              </a:ext>
            </a:extLst>
          </p:cNvPr>
          <p:cNvGrpSpPr/>
          <p:nvPr/>
        </p:nvGrpSpPr>
        <p:grpSpPr>
          <a:xfrm>
            <a:off x="1400452" y="3091225"/>
            <a:ext cx="5800725" cy="3228975"/>
            <a:chOff x="1400452" y="3091225"/>
            <a:chExt cx="5800725" cy="3228975"/>
          </a:xfrm>
        </p:grpSpPr>
        <p:pic>
          <p:nvPicPr>
            <p:cNvPr id="8" name="Imagem 7"/>
            <p:cNvPicPr>
              <a:picLocks noChangeAspect="1"/>
            </p:cNvPicPr>
            <p:nvPr/>
          </p:nvPicPr>
          <p:blipFill>
            <a:blip r:embed="rId4"/>
            <a:stretch>
              <a:fillRect/>
            </a:stretch>
          </p:blipFill>
          <p:spPr>
            <a:xfrm>
              <a:off x="1400452" y="3091225"/>
              <a:ext cx="5800725" cy="3228975"/>
            </a:xfrm>
            <a:prstGeom prst="rect">
              <a:avLst/>
            </a:prstGeom>
          </p:spPr>
        </p:pic>
        <p:cxnSp>
          <p:nvCxnSpPr>
            <p:cNvPr id="5" name="Conector reto 4">
              <a:extLst>
                <a:ext uri="{FF2B5EF4-FFF2-40B4-BE49-F238E27FC236}">
                  <a16:creationId xmlns:a16="http://schemas.microsoft.com/office/drawing/2014/main" id="{3F5495A5-DD41-469B-ABE9-2E4D46B733AA}"/>
                </a:ext>
              </a:extLst>
            </p:cNvPr>
            <p:cNvCxnSpPr/>
            <p:nvPr/>
          </p:nvCxnSpPr>
          <p:spPr>
            <a:xfrm flipH="1">
              <a:off x="3775587" y="6007510"/>
              <a:ext cx="1661652" cy="0"/>
            </a:xfrm>
            <a:prstGeom prst="line">
              <a:avLst/>
            </a:prstGeom>
            <a:ln>
              <a:solidFill>
                <a:srgbClr val="D5BBDE"/>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9" name="Objeto 8"/>
          <p:cNvGraphicFramePr>
            <a:graphicFrameLocks noChangeAspect="1"/>
          </p:cNvGraphicFramePr>
          <p:nvPr>
            <p:extLst/>
          </p:nvPr>
        </p:nvGraphicFramePr>
        <p:xfrm>
          <a:off x="1694217" y="5245136"/>
          <a:ext cx="2081370" cy="679631"/>
        </p:xfrm>
        <a:graphic>
          <a:graphicData uri="http://schemas.openxmlformats.org/presentationml/2006/ole">
            <mc:AlternateContent xmlns:mc="http://schemas.openxmlformats.org/markup-compatibility/2006">
              <mc:Choice xmlns:v="urn:schemas-microsoft-com:vml" Requires="v">
                <p:oleObj spid="_x0000_s5232" name="Equação" r:id="rId5" imgW="622080" imgH="203040" progId="Equation.3">
                  <p:embed/>
                </p:oleObj>
              </mc:Choice>
              <mc:Fallback>
                <p:oleObj name="Equação" r:id="rId5" imgW="622080" imgH="203040" progId="Equation.3">
                  <p:embed/>
                  <p:pic>
                    <p:nvPicPr>
                      <p:cNvPr id="9" name="Objeto 8"/>
                      <p:cNvPicPr/>
                      <p:nvPr/>
                    </p:nvPicPr>
                    <p:blipFill>
                      <a:blip r:embed="rId6"/>
                      <a:stretch>
                        <a:fillRect/>
                      </a:stretch>
                    </p:blipFill>
                    <p:spPr>
                      <a:xfrm>
                        <a:off x="1694217" y="5245136"/>
                        <a:ext cx="2081370" cy="679631"/>
                      </a:xfrm>
                      <a:prstGeom prst="rect">
                        <a:avLst/>
                      </a:prstGeom>
                    </p:spPr>
                  </p:pic>
                </p:oleObj>
              </mc:Fallback>
            </mc:AlternateContent>
          </a:graphicData>
        </a:graphic>
      </p:graphicFrame>
      <p:pic>
        <p:nvPicPr>
          <p:cNvPr id="14" name="Imagem 13">
            <a:extLst>
              <a:ext uri="{FF2B5EF4-FFF2-40B4-BE49-F238E27FC236}">
                <a16:creationId xmlns:a16="http://schemas.microsoft.com/office/drawing/2014/main" id="{088EDD7E-EEF5-409A-976C-DEB3D46EE4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40128" flipH="1">
            <a:off x="299825" y="2372679"/>
            <a:ext cx="1236704" cy="2447465"/>
          </a:xfrm>
          <a:prstGeom prst="rect">
            <a:avLst/>
          </a:prstGeom>
        </p:spPr>
      </p:pic>
      <p:sp>
        <p:nvSpPr>
          <p:cNvPr id="13" name="Texto Explicativo em Elipse 12"/>
          <p:cNvSpPr/>
          <p:nvPr/>
        </p:nvSpPr>
        <p:spPr>
          <a:xfrm>
            <a:off x="1563329" y="1080435"/>
            <a:ext cx="5525729" cy="1928047"/>
          </a:xfrm>
          <a:prstGeom prst="wedgeEllipseCallout">
            <a:avLst>
              <a:gd name="adj1" fmla="val -57408"/>
              <a:gd name="adj2" fmla="val 60487"/>
            </a:avLst>
          </a:prstGeom>
          <a:solidFill>
            <a:srgbClr val="7030A0"/>
          </a:solidFill>
          <a:ln>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A profundidade também pode ser chamada da altura d’água ou tirante d’água, já a profundidade hidráulica pode ser chamada de altura hidráulica ou altura média. </a:t>
            </a:r>
          </a:p>
        </p:txBody>
      </p:sp>
      <p:grpSp>
        <p:nvGrpSpPr>
          <p:cNvPr id="17" name="Agrupar 16">
            <a:extLst>
              <a:ext uri="{FF2B5EF4-FFF2-40B4-BE49-F238E27FC236}">
                <a16:creationId xmlns:a16="http://schemas.microsoft.com/office/drawing/2014/main" id="{E9E2CF8E-A373-44D4-B912-A5A7253DF750}"/>
              </a:ext>
            </a:extLst>
          </p:cNvPr>
          <p:cNvGrpSpPr/>
          <p:nvPr/>
        </p:nvGrpSpPr>
        <p:grpSpPr>
          <a:xfrm>
            <a:off x="7201177" y="1050940"/>
            <a:ext cx="4755296" cy="5622713"/>
            <a:chOff x="7201177" y="1050940"/>
            <a:chExt cx="4755296" cy="5622713"/>
          </a:xfrm>
        </p:grpSpPr>
        <p:grpSp>
          <p:nvGrpSpPr>
            <p:cNvPr id="15" name="Agrupar 14">
              <a:extLst>
                <a:ext uri="{FF2B5EF4-FFF2-40B4-BE49-F238E27FC236}">
                  <a16:creationId xmlns:a16="http://schemas.microsoft.com/office/drawing/2014/main" id="{FAF29B43-DA90-4D40-BF7A-E51D2818B293}"/>
                </a:ext>
              </a:extLst>
            </p:cNvPr>
            <p:cNvGrpSpPr/>
            <p:nvPr/>
          </p:nvGrpSpPr>
          <p:grpSpPr>
            <a:xfrm>
              <a:off x="7201177" y="1050940"/>
              <a:ext cx="4755296" cy="5622713"/>
              <a:chOff x="7201177" y="1050940"/>
              <a:chExt cx="4755296" cy="5622713"/>
            </a:xfrm>
          </p:grpSpPr>
          <p:grpSp>
            <p:nvGrpSpPr>
              <p:cNvPr id="11" name="Agrupar 10">
                <a:extLst>
                  <a:ext uri="{FF2B5EF4-FFF2-40B4-BE49-F238E27FC236}">
                    <a16:creationId xmlns:a16="http://schemas.microsoft.com/office/drawing/2014/main" id="{A6107ECF-5719-4833-836B-96E3F0EBB3ED}"/>
                  </a:ext>
                </a:extLst>
              </p:cNvPr>
              <p:cNvGrpSpPr/>
              <p:nvPr/>
            </p:nvGrpSpPr>
            <p:grpSpPr>
              <a:xfrm>
                <a:off x="7201177" y="1050940"/>
                <a:ext cx="4755296" cy="5622713"/>
                <a:chOff x="7201177" y="1050940"/>
                <a:chExt cx="4755296" cy="5622713"/>
              </a:xfrm>
            </p:grpSpPr>
            <p:grpSp>
              <p:nvGrpSpPr>
                <p:cNvPr id="4" name="Agrupar 3">
                  <a:extLst>
                    <a:ext uri="{FF2B5EF4-FFF2-40B4-BE49-F238E27FC236}">
                      <a16:creationId xmlns:a16="http://schemas.microsoft.com/office/drawing/2014/main" id="{C8A03907-0873-432C-BA37-BAB589A992AF}"/>
                    </a:ext>
                  </a:extLst>
                </p:cNvPr>
                <p:cNvGrpSpPr/>
                <p:nvPr/>
              </p:nvGrpSpPr>
              <p:grpSpPr>
                <a:xfrm>
                  <a:off x="7201177" y="1050940"/>
                  <a:ext cx="4755296" cy="5622713"/>
                  <a:chOff x="7201177" y="1050940"/>
                  <a:chExt cx="4755296" cy="5622713"/>
                </a:xfrm>
              </p:grpSpPr>
              <p:pic>
                <p:nvPicPr>
                  <p:cNvPr id="6" name="Imagem 5"/>
                  <p:cNvPicPr>
                    <a:picLocks noChangeAspect="1"/>
                  </p:cNvPicPr>
                  <p:nvPr/>
                </p:nvPicPr>
                <p:blipFill>
                  <a:blip r:embed="rId8"/>
                  <a:stretch>
                    <a:fillRect/>
                  </a:stretch>
                </p:blipFill>
                <p:spPr>
                  <a:xfrm>
                    <a:off x="7201177" y="1050940"/>
                    <a:ext cx="4755296" cy="5622713"/>
                  </a:xfrm>
                  <a:prstGeom prst="rect">
                    <a:avLst/>
                  </a:prstGeom>
                </p:spPr>
              </p:pic>
              <p:sp>
                <p:nvSpPr>
                  <p:cNvPr id="3" name="Retângulo 2">
                    <a:extLst>
                      <a:ext uri="{FF2B5EF4-FFF2-40B4-BE49-F238E27FC236}">
                        <a16:creationId xmlns:a16="http://schemas.microsoft.com/office/drawing/2014/main" id="{F3EE1E91-1C19-4A4E-82B2-EF52DC638750}"/>
                      </a:ext>
                    </a:extLst>
                  </p:cNvPr>
                  <p:cNvSpPr/>
                  <p:nvPr/>
                </p:nvSpPr>
                <p:spPr>
                  <a:xfrm>
                    <a:off x="9586452" y="2182761"/>
                    <a:ext cx="324464" cy="285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aphicFrame>
              <p:nvGraphicFramePr>
                <p:cNvPr id="10" name="Objeto 9">
                  <a:extLst>
                    <a:ext uri="{FF2B5EF4-FFF2-40B4-BE49-F238E27FC236}">
                      <a16:creationId xmlns:a16="http://schemas.microsoft.com/office/drawing/2014/main" id="{72DD269A-97C8-4405-BEF2-EFCCBA87A089}"/>
                    </a:ext>
                  </a:extLst>
                </p:cNvPr>
                <p:cNvGraphicFramePr>
                  <a:graphicFrameLocks noChangeAspect="1"/>
                </p:cNvGraphicFramePr>
                <p:nvPr>
                  <p:extLst>
                    <p:ext uri="{D42A27DB-BD31-4B8C-83A1-F6EECF244321}">
                      <p14:modId xmlns:p14="http://schemas.microsoft.com/office/powerpoint/2010/main" val="59654773"/>
                    </p:ext>
                  </p:extLst>
                </p:nvPr>
              </p:nvGraphicFramePr>
              <p:xfrm>
                <a:off x="9488834" y="2100148"/>
                <a:ext cx="422082" cy="401983"/>
              </p:xfrm>
              <a:graphic>
                <a:graphicData uri="http://schemas.openxmlformats.org/presentationml/2006/ole">
                  <mc:AlternateContent xmlns:mc="http://schemas.openxmlformats.org/markup-compatibility/2006">
                    <mc:Choice xmlns:v="urn:schemas-microsoft-com:vml" Requires="v">
                      <p:oleObj spid="_x0000_s5233" name="Equation" r:id="rId9" imgW="266400" imgH="253800" progId="Equation.DSMT4">
                        <p:embed/>
                      </p:oleObj>
                    </mc:Choice>
                    <mc:Fallback>
                      <p:oleObj name="Equation" r:id="rId9" imgW="266400" imgH="253800" progId="Equation.DSMT4">
                        <p:embed/>
                        <p:pic>
                          <p:nvPicPr>
                            <p:cNvPr id="0" name=""/>
                            <p:cNvPicPr/>
                            <p:nvPr/>
                          </p:nvPicPr>
                          <p:blipFill>
                            <a:blip r:embed="rId10"/>
                            <a:stretch>
                              <a:fillRect/>
                            </a:stretch>
                          </p:blipFill>
                          <p:spPr>
                            <a:xfrm>
                              <a:off x="9488834" y="2100148"/>
                              <a:ext cx="422082" cy="401983"/>
                            </a:xfrm>
                            <a:prstGeom prst="rect">
                              <a:avLst/>
                            </a:prstGeom>
                          </p:spPr>
                        </p:pic>
                      </p:oleObj>
                    </mc:Fallback>
                  </mc:AlternateContent>
                </a:graphicData>
              </a:graphic>
            </p:graphicFrame>
          </p:grpSp>
          <p:sp>
            <p:nvSpPr>
              <p:cNvPr id="12" name="Retângulo 11">
                <a:extLst>
                  <a:ext uri="{FF2B5EF4-FFF2-40B4-BE49-F238E27FC236}">
                    <a16:creationId xmlns:a16="http://schemas.microsoft.com/office/drawing/2014/main" id="{518125D4-BBF9-4BB3-BF60-27EA13C8768E}"/>
                  </a:ext>
                </a:extLst>
              </p:cNvPr>
              <p:cNvSpPr/>
              <p:nvPr/>
            </p:nvSpPr>
            <p:spPr>
              <a:xfrm>
                <a:off x="9035845" y="5329084"/>
                <a:ext cx="452989" cy="255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6" name="CaixaDeTexto 15">
              <a:extLst>
                <a:ext uri="{FF2B5EF4-FFF2-40B4-BE49-F238E27FC236}">
                  <a16:creationId xmlns:a16="http://schemas.microsoft.com/office/drawing/2014/main" id="{FDEAD047-0435-4D78-AC12-F578E6DA1BD4}"/>
                </a:ext>
              </a:extLst>
            </p:cNvPr>
            <p:cNvSpPr txBox="1"/>
            <p:nvPr/>
          </p:nvSpPr>
          <p:spPr>
            <a:xfrm>
              <a:off x="8965115" y="5245136"/>
              <a:ext cx="553405"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(R</a:t>
              </a:r>
              <a:r>
                <a:rPr lang="pt-BR" b="1" baseline="-25000" dirty="0">
                  <a:effectLst>
                    <a:outerShdw blurRad="38100" dist="38100" dir="2700000" algn="tl">
                      <a:srgbClr val="000000">
                        <a:alpha val="43137"/>
                      </a:srgbClr>
                    </a:outerShdw>
                  </a:effectLst>
                </a:rPr>
                <a:t>H</a:t>
              </a:r>
              <a:r>
                <a:rPr lang="pt-BR" b="1" dirty="0">
                  <a:effectLst>
                    <a:outerShdw blurRad="38100" dist="38100" dir="2700000" algn="tl">
                      <a:srgbClr val="000000">
                        <a:alpha val="43137"/>
                      </a:srgbClr>
                    </a:outerShdw>
                  </a:effectLst>
                </a:rPr>
                <a:t>)</a:t>
              </a:r>
              <a:endParaRPr lang="pt-BR" b="1" baseline="-250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66255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848132F9-B3CE-4CA3-9787-0CEB1B91F146}"/>
              </a:ext>
            </a:extLst>
          </p:cNvPr>
          <p:cNvGrpSpPr/>
          <p:nvPr/>
        </p:nvGrpSpPr>
        <p:grpSpPr>
          <a:xfrm>
            <a:off x="4631915" y="2919433"/>
            <a:ext cx="7372350" cy="3333750"/>
            <a:chOff x="4631915" y="2673307"/>
            <a:chExt cx="7372350" cy="3333750"/>
          </a:xfrm>
        </p:grpSpPr>
        <p:grpSp>
          <p:nvGrpSpPr>
            <p:cNvPr id="12" name="Agrupar 11">
              <a:extLst>
                <a:ext uri="{FF2B5EF4-FFF2-40B4-BE49-F238E27FC236}">
                  <a16:creationId xmlns:a16="http://schemas.microsoft.com/office/drawing/2014/main" id="{6F38EEF0-A2BB-4C90-A4AC-959A0BC40FA5}"/>
                </a:ext>
              </a:extLst>
            </p:cNvPr>
            <p:cNvGrpSpPr/>
            <p:nvPr/>
          </p:nvGrpSpPr>
          <p:grpSpPr>
            <a:xfrm>
              <a:off x="4631915" y="2673307"/>
              <a:ext cx="7372350" cy="3333750"/>
              <a:chOff x="4631915" y="2673307"/>
              <a:chExt cx="7372350" cy="3333750"/>
            </a:xfrm>
          </p:grpSpPr>
          <p:pic>
            <p:nvPicPr>
              <p:cNvPr id="2" name="Imagem 1">
                <a:extLst>
                  <a:ext uri="{FF2B5EF4-FFF2-40B4-BE49-F238E27FC236}">
                    <a16:creationId xmlns:a16="http://schemas.microsoft.com/office/drawing/2014/main" id="{FA5911DF-9F98-45A0-8017-1A2F050EBFC6}"/>
                  </a:ext>
                </a:extLst>
              </p:cNvPr>
              <p:cNvPicPr>
                <a:picLocks noChangeAspect="1"/>
              </p:cNvPicPr>
              <p:nvPr/>
            </p:nvPicPr>
            <p:blipFill>
              <a:blip r:embed="rId4"/>
              <a:stretch>
                <a:fillRect/>
              </a:stretch>
            </p:blipFill>
            <p:spPr>
              <a:xfrm>
                <a:off x="4631915" y="2673307"/>
                <a:ext cx="7372350" cy="3333750"/>
              </a:xfrm>
              <a:prstGeom prst="rect">
                <a:avLst/>
              </a:prstGeom>
            </p:spPr>
          </p:pic>
          <p:sp>
            <p:nvSpPr>
              <p:cNvPr id="11" name="Retângulo 10">
                <a:extLst>
                  <a:ext uri="{FF2B5EF4-FFF2-40B4-BE49-F238E27FC236}">
                    <a16:creationId xmlns:a16="http://schemas.microsoft.com/office/drawing/2014/main" id="{727F3AB5-8AC2-4F1F-A31D-B633871BD4FB}"/>
                  </a:ext>
                </a:extLst>
              </p:cNvPr>
              <p:cNvSpPr/>
              <p:nvPr/>
            </p:nvSpPr>
            <p:spPr>
              <a:xfrm>
                <a:off x="8386916" y="4798142"/>
                <a:ext cx="3500284" cy="1111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aphicFrame>
          <p:nvGraphicFramePr>
            <p:cNvPr id="5" name="Objeto 4">
              <a:extLst>
                <a:ext uri="{FF2B5EF4-FFF2-40B4-BE49-F238E27FC236}">
                  <a16:creationId xmlns:a16="http://schemas.microsoft.com/office/drawing/2014/main" id="{522631A8-BBDA-450C-84C0-6A0B6F2B6D9A}"/>
                </a:ext>
              </a:extLst>
            </p:cNvPr>
            <p:cNvGraphicFramePr>
              <a:graphicFrameLocks noChangeAspect="1"/>
            </p:cNvGraphicFramePr>
            <p:nvPr>
              <p:extLst>
                <p:ext uri="{D42A27DB-BD31-4B8C-83A1-F6EECF244321}">
                  <p14:modId xmlns:p14="http://schemas.microsoft.com/office/powerpoint/2010/main" val="1365230895"/>
                </p:ext>
              </p:extLst>
            </p:nvPr>
          </p:nvGraphicFramePr>
          <p:xfrm>
            <a:off x="6076336" y="5550976"/>
            <a:ext cx="421306" cy="220684"/>
          </p:xfrm>
          <a:graphic>
            <a:graphicData uri="http://schemas.openxmlformats.org/presentationml/2006/ole">
              <mc:AlternateContent xmlns:mc="http://schemas.openxmlformats.org/markup-compatibility/2006">
                <mc:Choice xmlns:v="urn:schemas-microsoft-com:vml" Requires="v">
                  <p:oleObj spid="_x0000_s6256" name="Equation" r:id="rId5" imgW="266400" imgH="139680" progId="Equation.DSMT4">
                    <p:embed/>
                  </p:oleObj>
                </mc:Choice>
                <mc:Fallback>
                  <p:oleObj name="Equation" r:id="rId5" imgW="266400" imgH="139680" progId="Equation.DSMT4">
                    <p:embed/>
                    <p:pic>
                      <p:nvPicPr>
                        <p:cNvPr id="0" name=""/>
                        <p:cNvPicPr/>
                        <p:nvPr/>
                      </p:nvPicPr>
                      <p:blipFill>
                        <a:blip r:embed="rId6"/>
                        <a:stretch>
                          <a:fillRect/>
                        </a:stretch>
                      </p:blipFill>
                      <p:spPr>
                        <a:xfrm>
                          <a:off x="6076336" y="5550976"/>
                          <a:ext cx="421306" cy="220684"/>
                        </a:xfrm>
                        <a:prstGeom prst="rect">
                          <a:avLst/>
                        </a:prstGeom>
                      </p:spPr>
                    </p:pic>
                  </p:oleObj>
                </mc:Fallback>
              </mc:AlternateContent>
            </a:graphicData>
          </a:graphic>
        </p:graphicFrame>
      </p:grpSp>
      <p:sp>
        <p:nvSpPr>
          <p:cNvPr id="4" name="Título 3"/>
          <p:cNvSpPr>
            <a:spLocks noGrp="1"/>
          </p:cNvSpPr>
          <p:nvPr>
            <p:ph type="title"/>
          </p:nvPr>
        </p:nvSpPr>
        <p:spPr>
          <a:xfrm>
            <a:off x="88490" y="139802"/>
            <a:ext cx="11798710" cy="813927"/>
          </a:xfrm>
        </p:spPr>
        <p:txBody>
          <a:bodyPr>
            <a:normAutofit fontScale="90000"/>
          </a:bodyPr>
          <a:lstStyle/>
          <a:p>
            <a:pPr algn="ctr"/>
            <a:r>
              <a:rPr lang="pt-BR" b="1" dirty="0">
                <a:solidFill>
                  <a:srgbClr val="7030A0"/>
                </a:solidFill>
                <a:effectLst>
                  <a:outerShdw blurRad="38100" dist="38100" dir="2700000" algn="tl">
                    <a:srgbClr val="000000">
                      <a:alpha val="43137"/>
                    </a:srgbClr>
                  </a:outerShdw>
                </a:effectLst>
              </a:rPr>
              <a:t>Parâmetros geométricos e hidráulicos nos canais (cont.)</a:t>
            </a:r>
          </a:p>
        </p:txBody>
      </p:sp>
      <p:pic>
        <p:nvPicPr>
          <p:cNvPr id="7" name="Imagem 6">
            <a:extLst>
              <a:ext uri="{FF2B5EF4-FFF2-40B4-BE49-F238E27FC236}">
                <a16:creationId xmlns:a16="http://schemas.microsoft.com/office/drawing/2014/main" id="{0D304BF6-F278-45EF-A01A-745EEEB0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40128" flipH="1">
            <a:off x="565296" y="3813427"/>
            <a:ext cx="1236704" cy="2447465"/>
          </a:xfrm>
          <a:prstGeom prst="rect">
            <a:avLst/>
          </a:prstGeom>
        </p:spPr>
      </p:pic>
      <p:sp>
        <p:nvSpPr>
          <p:cNvPr id="6" name="Texto Explicativo em Elipse 5"/>
          <p:cNvSpPr/>
          <p:nvPr/>
        </p:nvSpPr>
        <p:spPr>
          <a:xfrm>
            <a:off x="1038386" y="1689808"/>
            <a:ext cx="3593529" cy="2442556"/>
          </a:xfrm>
          <a:prstGeom prst="wedgeEllipseCallout">
            <a:avLst>
              <a:gd name="adj1" fmla="val -35223"/>
              <a:gd name="adj2" fmla="val 65760"/>
            </a:avLst>
          </a:prstGeom>
          <a:solidFill>
            <a:srgbClr val="7030A0"/>
          </a:solidFill>
          <a:ln>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effectLst>
                  <a:outerShdw blurRad="38100" dist="38100" dir="2700000" algn="tl">
                    <a:srgbClr val="000000">
                      <a:alpha val="43137"/>
                    </a:srgbClr>
                  </a:outerShdw>
                </a:effectLst>
              </a:rPr>
              <a:t>Na prática consideramos y aproximadamente igual a h</a:t>
            </a:r>
          </a:p>
        </p:txBody>
      </p:sp>
      <p:sp>
        <p:nvSpPr>
          <p:cNvPr id="3" name="CaixaDeTexto 2">
            <a:extLst>
              <a:ext uri="{FF2B5EF4-FFF2-40B4-BE49-F238E27FC236}">
                <a16:creationId xmlns:a16="http://schemas.microsoft.com/office/drawing/2014/main" id="{25180295-DD91-42AB-A29B-4ABB1DFDA285}"/>
              </a:ext>
            </a:extLst>
          </p:cNvPr>
          <p:cNvSpPr txBox="1"/>
          <p:nvPr/>
        </p:nvSpPr>
        <p:spPr>
          <a:xfrm>
            <a:off x="4768646" y="1167186"/>
            <a:ext cx="6636774" cy="646331"/>
          </a:xfrm>
          <a:prstGeom prst="rect">
            <a:avLst/>
          </a:prstGeom>
          <a:noFill/>
        </p:spPr>
        <p:txBody>
          <a:bodyPr wrap="square" rtlCol="0">
            <a:spAutoFit/>
          </a:bodyPr>
          <a:lstStyle/>
          <a:p>
            <a:pPr marL="354013" indent="-354013" algn="just"/>
            <a:r>
              <a:rPr lang="pt-BR" b="1" dirty="0" err="1">
                <a:effectLst>
                  <a:outerShdw blurRad="38100" dist="38100" dir="2700000" algn="tl">
                    <a:srgbClr val="000000">
                      <a:alpha val="43137"/>
                    </a:srgbClr>
                  </a:outerShdw>
                </a:effectLst>
              </a:rPr>
              <a:t>I</a:t>
            </a:r>
            <a:r>
              <a:rPr lang="pt-BR" b="1" baseline="-25000" dirty="0" err="1">
                <a:effectLst>
                  <a:outerShdw blurRad="38100" dist="38100" dir="2700000" algn="tl">
                    <a:srgbClr val="000000">
                      <a:alpha val="43137"/>
                    </a:srgbClr>
                  </a:outerShdw>
                </a:effectLst>
                <a:latin typeface="Symbol" panose="05050102010706020507" pitchFamily="18" charset="2"/>
              </a:rPr>
              <a:t>q</a:t>
            </a:r>
            <a:r>
              <a:rPr lang="pt-BR" b="1" dirty="0">
                <a:effectLst>
                  <a:outerShdw blurRad="38100" dist="38100" dir="2700000" algn="tl">
                    <a:srgbClr val="000000">
                      <a:alpha val="43137"/>
                    </a:srgbClr>
                  </a:outerShdw>
                </a:effectLst>
                <a:latin typeface="Symbol" panose="05050102010706020507" pitchFamily="18" charset="2"/>
              </a:rPr>
              <a:t> </a:t>
            </a:r>
            <a:r>
              <a:rPr lang="pt-BR" b="1" dirty="0">
                <a:effectLst>
                  <a:outerShdw blurRad="38100" dist="38100" dir="2700000" algn="tl">
                    <a:srgbClr val="000000">
                      <a:alpha val="43137"/>
                    </a:srgbClr>
                  </a:outerShdw>
                </a:effectLst>
              </a:rPr>
              <a:t>– declividade de fundo que é a declividade longitudinal do canal, esta declividade é baixa, podendo ser expressa por: </a:t>
            </a:r>
          </a:p>
        </p:txBody>
      </p:sp>
      <p:graphicFrame>
        <p:nvGraphicFramePr>
          <p:cNvPr id="8" name="Objeto 7">
            <a:extLst>
              <a:ext uri="{FF2B5EF4-FFF2-40B4-BE49-F238E27FC236}">
                <a16:creationId xmlns:a16="http://schemas.microsoft.com/office/drawing/2014/main" id="{D6D2E0A9-E908-463E-8955-438B4EC27DEB}"/>
              </a:ext>
            </a:extLst>
          </p:cNvPr>
          <p:cNvGraphicFramePr>
            <a:graphicFrameLocks noChangeAspect="1"/>
          </p:cNvGraphicFramePr>
          <p:nvPr>
            <p:extLst>
              <p:ext uri="{D42A27DB-BD31-4B8C-83A1-F6EECF244321}">
                <p14:modId xmlns:p14="http://schemas.microsoft.com/office/powerpoint/2010/main" val="3706724483"/>
              </p:ext>
            </p:extLst>
          </p:nvPr>
        </p:nvGraphicFramePr>
        <p:xfrm>
          <a:off x="7266294" y="1935934"/>
          <a:ext cx="1641475" cy="369332"/>
        </p:xfrm>
        <a:graphic>
          <a:graphicData uri="http://schemas.openxmlformats.org/presentationml/2006/ole">
            <mc:AlternateContent xmlns:mc="http://schemas.openxmlformats.org/markup-compatibility/2006">
              <mc:Choice xmlns:v="urn:schemas-microsoft-com:vml" Requires="v">
                <p:oleObj spid="_x0000_s6257" name="Equation" r:id="rId8" imgW="1015920" imgH="228600" progId="Equation.DSMT4">
                  <p:embed/>
                </p:oleObj>
              </mc:Choice>
              <mc:Fallback>
                <p:oleObj name="Equation" r:id="rId8" imgW="1015920" imgH="228600" progId="Equation.DSMT4">
                  <p:embed/>
                  <p:pic>
                    <p:nvPicPr>
                      <p:cNvPr id="8" name="Objeto 7">
                        <a:extLst>
                          <a:ext uri="{FF2B5EF4-FFF2-40B4-BE49-F238E27FC236}">
                            <a16:creationId xmlns:a16="http://schemas.microsoft.com/office/drawing/2014/main" id="{D6D2E0A9-E908-463E-8955-438B4EC27DEB}"/>
                          </a:ext>
                        </a:extLst>
                      </p:cNvPr>
                      <p:cNvPicPr/>
                      <p:nvPr/>
                    </p:nvPicPr>
                    <p:blipFill>
                      <a:blip r:embed="rId9"/>
                      <a:stretch>
                        <a:fillRect/>
                      </a:stretch>
                    </p:blipFill>
                    <p:spPr>
                      <a:xfrm>
                        <a:off x="7266294" y="1935934"/>
                        <a:ext cx="1641475" cy="369332"/>
                      </a:xfrm>
                      <a:prstGeom prst="rect">
                        <a:avLst/>
                      </a:prstGeom>
                    </p:spPr>
                  </p:pic>
                </p:oleObj>
              </mc:Fallback>
            </mc:AlternateContent>
          </a:graphicData>
        </a:graphic>
      </p:graphicFrame>
      <p:sp>
        <p:nvSpPr>
          <p:cNvPr id="9" name="CaixaDeTexto 8">
            <a:extLst>
              <a:ext uri="{FF2B5EF4-FFF2-40B4-BE49-F238E27FC236}">
                <a16:creationId xmlns:a16="http://schemas.microsoft.com/office/drawing/2014/main" id="{16F8FF53-3817-407C-A06B-972A63E81314}"/>
              </a:ext>
            </a:extLst>
          </p:cNvPr>
          <p:cNvSpPr txBox="1"/>
          <p:nvPr/>
        </p:nvSpPr>
        <p:spPr>
          <a:xfrm>
            <a:off x="4852219" y="2427684"/>
            <a:ext cx="6469626"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I</a:t>
            </a:r>
            <a:r>
              <a:rPr lang="pt-BR" b="1" baseline="-25000" dirty="0">
                <a:effectLst>
                  <a:outerShdw blurRad="38100" dist="38100" dir="2700000" algn="tl">
                    <a:srgbClr val="000000">
                      <a:alpha val="43137"/>
                    </a:srgbClr>
                  </a:outerShdw>
                </a:effectLst>
              </a:rPr>
              <a:t>a</a:t>
            </a:r>
            <a:r>
              <a:rPr lang="pt-BR" b="1" dirty="0">
                <a:effectLst>
                  <a:outerShdw blurRad="38100" dist="38100" dir="2700000" algn="tl">
                    <a:srgbClr val="000000">
                      <a:alpha val="43137"/>
                    </a:srgbClr>
                  </a:outerShdw>
                </a:effectLst>
              </a:rPr>
              <a:t> – declividade piezométrica ou declividade da linha d’água</a:t>
            </a:r>
          </a:p>
        </p:txBody>
      </p:sp>
      <p:sp>
        <p:nvSpPr>
          <p:cNvPr id="10" name="CaixaDeTexto 9">
            <a:extLst>
              <a:ext uri="{FF2B5EF4-FFF2-40B4-BE49-F238E27FC236}">
                <a16:creationId xmlns:a16="http://schemas.microsoft.com/office/drawing/2014/main" id="{5A796C51-D712-4492-8943-361E8C551092}"/>
              </a:ext>
            </a:extLst>
          </p:cNvPr>
          <p:cNvSpPr txBox="1"/>
          <p:nvPr/>
        </p:nvSpPr>
        <p:spPr>
          <a:xfrm>
            <a:off x="7020232" y="3209034"/>
            <a:ext cx="4630994" cy="923330"/>
          </a:xfrm>
          <a:prstGeom prst="rect">
            <a:avLst/>
          </a:prstGeom>
          <a:noFill/>
        </p:spPr>
        <p:txBody>
          <a:bodyPr wrap="square" rtlCol="0">
            <a:spAutoFit/>
          </a:bodyPr>
          <a:lstStyle/>
          <a:p>
            <a:pPr marL="354013" indent="-354013" algn="just"/>
            <a:r>
              <a:rPr lang="pt-BR" b="1" dirty="0" err="1">
                <a:effectLst>
                  <a:outerShdw blurRad="38100" dist="38100" dir="2700000" algn="tl">
                    <a:srgbClr val="000000">
                      <a:alpha val="43137"/>
                    </a:srgbClr>
                  </a:outerShdw>
                </a:effectLst>
              </a:rPr>
              <a:t>I</a:t>
            </a:r>
            <a:r>
              <a:rPr lang="pt-BR" b="1" baseline="-25000" dirty="0" err="1">
                <a:effectLst>
                  <a:outerShdw blurRad="38100" dist="38100" dir="2700000" algn="tl">
                    <a:srgbClr val="000000">
                      <a:alpha val="43137"/>
                    </a:srgbClr>
                  </a:outerShdw>
                </a:effectLst>
              </a:rPr>
              <a:t>f</a:t>
            </a:r>
            <a:r>
              <a:rPr lang="pt-BR" b="1" baseline="-25000" dirty="0">
                <a:effectLst>
                  <a:outerShdw blurRad="38100" dist="38100" dir="2700000" algn="tl">
                    <a:srgbClr val="000000">
                      <a:alpha val="43137"/>
                    </a:srgbClr>
                  </a:outerShdw>
                </a:effectLst>
              </a:rPr>
              <a:t> </a:t>
            </a:r>
            <a:r>
              <a:rPr lang="pt-BR" b="1" dirty="0">
                <a:effectLst>
                  <a:outerShdw blurRad="38100" dist="38100" dir="2700000" algn="tl">
                    <a:srgbClr val="000000">
                      <a:alpha val="43137"/>
                    </a:srgbClr>
                  </a:outerShdw>
                </a:effectLst>
              </a:rPr>
              <a:t>– declividade da linha de energia que representa a variação da energia da corrente no sentido do escoamento</a:t>
            </a:r>
          </a:p>
        </p:txBody>
      </p:sp>
    </p:spTree>
    <p:extLst>
      <p:ext uri="{BB962C8B-B14F-4D97-AF65-F5344CB8AC3E}">
        <p14:creationId xmlns:p14="http://schemas.microsoft.com/office/powerpoint/2010/main" val="4667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3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Uma imagem contendo gráficos vetoriais&#10;&#10;Descrição gerada automaticamente">
            <a:extLst>
              <a:ext uri="{FF2B5EF4-FFF2-40B4-BE49-F238E27FC236}">
                <a16:creationId xmlns:a16="http://schemas.microsoft.com/office/drawing/2014/main" id="{E826ACD7-3EFE-4F36-A9DA-742C5EFA2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38" y="2210867"/>
            <a:ext cx="3734124" cy="3734124"/>
          </a:xfrm>
          <a:prstGeom prst="rect">
            <a:avLst/>
          </a:prstGeom>
        </p:spPr>
      </p:pic>
      <p:sp>
        <p:nvSpPr>
          <p:cNvPr id="5" name="Balão de Pensamento: Nuvem 4">
            <a:extLst>
              <a:ext uri="{FF2B5EF4-FFF2-40B4-BE49-F238E27FC236}">
                <a16:creationId xmlns:a16="http://schemas.microsoft.com/office/drawing/2014/main" id="{C33F3449-89AB-4F8D-8D82-E76F9AA10436}"/>
              </a:ext>
            </a:extLst>
          </p:cNvPr>
          <p:cNvSpPr/>
          <p:nvPr/>
        </p:nvSpPr>
        <p:spPr>
          <a:xfrm>
            <a:off x="593910" y="643467"/>
            <a:ext cx="3734124" cy="1297858"/>
          </a:xfrm>
          <a:prstGeom prst="cloudCallout">
            <a:avLst>
              <a:gd name="adj1" fmla="val -9913"/>
              <a:gd name="adj2" fmla="val 163257"/>
            </a:avLst>
          </a:prstGeom>
          <a:solidFill>
            <a:srgbClr val="A6E1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474B5B"/>
                </a:solidFill>
                <a:effectLst>
                  <a:outerShdw blurRad="38100" dist="38100" dir="2700000" algn="tl">
                    <a:srgbClr val="000000">
                      <a:alpha val="43137"/>
                    </a:srgbClr>
                  </a:outerShdw>
                </a:effectLst>
              </a:rPr>
              <a:t>Vai facilitar e muito os cálculos!</a:t>
            </a:r>
          </a:p>
        </p:txBody>
      </p:sp>
      <p:grpSp>
        <p:nvGrpSpPr>
          <p:cNvPr id="26" name="Agrupar 25">
            <a:extLst>
              <a:ext uri="{FF2B5EF4-FFF2-40B4-BE49-F238E27FC236}">
                <a16:creationId xmlns:a16="http://schemas.microsoft.com/office/drawing/2014/main" id="{3086A111-6A5E-4976-A6D6-A3D4B29DA205}"/>
              </a:ext>
            </a:extLst>
          </p:cNvPr>
          <p:cNvGrpSpPr/>
          <p:nvPr/>
        </p:nvGrpSpPr>
        <p:grpSpPr>
          <a:xfrm>
            <a:off x="4893230" y="564809"/>
            <a:ext cx="5974333" cy="5571066"/>
            <a:chOff x="4328033" y="643467"/>
            <a:chExt cx="5974333" cy="5571066"/>
          </a:xfrm>
        </p:grpSpPr>
        <p:grpSp>
          <p:nvGrpSpPr>
            <p:cNvPr id="24" name="Agrupar 23">
              <a:extLst>
                <a:ext uri="{FF2B5EF4-FFF2-40B4-BE49-F238E27FC236}">
                  <a16:creationId xmlns:a16="http://schemas.microsoft.com/office/drawing/2014/main" id="{A6F1D1BA-DFEE-4B4D-9477-6C7372C86986}"/>
                </a:ext>
              </a:extLst>
            </p:cNvPr>
            <p:cNvGrpSpPr/>
            <p:nvPr/>
          </p:nvGrpSpPr>
          <p:grpSpPr>
            <a:xfrm>
              <a:off x="4328033" y="643467"/>
              <a:ext cx="5974333" cy="5571066"/>
              <a:chOff x="4328033" y="643467"/>
              <a:chExt cx="5974333" cy="5571066"/>
            </a:xfrm>
          </p:grpSpPr>
          <p:grpSp>
            <p:nvGrpSpPr>
              <p:cNvPr id="21" name="Agrupar 20">
                <a:extLst>
                  <a:ext uri="{FF2B5EF4-FFF2-40B4-BE49-F238E27FC236}">
                    <a16:creationId xmlns:a16="http://schemas.microsoft.com/office/drawing/2014/main" id="{9DDE83A6-9700-48B9-921B-EA696B639D61}"/>
                  </a:ext>
                </a:extLst>
              </p:cNvPr>
              <p:cNvGrpSpPr/>
              <p:nvPr/>
            </p:nvGrpSpPr>
            <p:grpSpPr>
              <a:xfrm>
                <a:off x="4328033" y="643467"/>
                <a:ext cx="5974333" cy="5571066"/>
                <a:chOff x="4328033" y="643467"/>
                <a:chExt cx="5974333" cy="5571066"/>
              </a:xfrm>
            </p:grpSpPr>
            <p:grpSp>
              <p:nvGrpSpPr>
                <p:cNvPr id="17" name="Agrupar 16">
                  <a:extLst>
                    <a:ext uri="{FF2B5EF4-FFF2-40B4-BE49-F238E27FC236}">
                      <a16:creationId xmlns:a16="http://schemas.microsoft.com/office/drawing/2014/main" id="{937A20D2-E5D5-4168-AF2D-E06F7268E6B1}"/>
                    </a:ext>
                  </a:extLst>
                </p:cNvPr>
                <p:cNvGrpSpPr/>
                <p:nvPr/>
              </p:nvGrpSpPr>
              <p:grpSpPr>
                <a:xfrm>
                  <a:off x="4328033" y="643467"/>
                  <a:ext cx="5974333" cy="5571066"/>
                  <a:chOff x="4328033" y="643467"/>
                  <a:chExt cx="5974333" cy="5571066"/>
                </a:xfrm>
              </p:grpSpPr>
              <p:grpSp>
                <p:nvGrpSpPr>
                  <p:cNvPr id="16" name="Agrupar 15">
                    <a:extLst>
                      <a:ext uri="{FF2B5EF4-FFF2-40B4-BE49-F238E27FC236}">
                        <a16:creationId xmlns:a16="http://schemas.microsoft.com/office/drawing/2014/main" id="{CCC650B7-11A6-4B53-9F50-DFC2DC1E5E0E}"/>
                      </a:ext>
                    </a:extLst>
                  </p:cNvPr>
                  <p:cNvGrpSpPr/>
                  <p:nvPr/>
                </p:nvGrpSpPr>
                <p:grpSpPr>
                  <a:xfrm>
                    <a:off x="4328033" y="643467"/>
                    <a:ext cx="5974333" cy="5571066"/>
                    <a:chOff x="4328033" y="643467"/>
                    <a:chExt cx="5974333" cy="5571066"/>
                  </a:xfrm>
                </p:grpSpPr>
                <p:grpSp>
                  <p:nvGrpSpPr>
                    <p:cNvPr id="13" name="Agrupar 12">
                      <a:extLst>
                        <a:ext uri="{FF2B5EF4-FFF2-40B4-BE49-F238E27FC236}">
                          <a16:creationId xmlns:a16="http://schemas.microsoft.com/office/drawing/2014/main" id="{633BA65E-5C7D-4965-868A-7FF669E31D14}"/>
                        </a:ext>
                      </a:extLst>
                    </p:cNvPr>
                    <p:cNvGrpSpPr/>
                    <p:nvPr/>
                  </p:nvGrpSpPr>
                  <p:grpSpPr>
                    <a:xfrm>
                      <a:off x="4328033" y="643467"/>
                      <a:ext cx="5974333" cy="5571066"/>
                      <a:chOff x="4328033" y="643467"/>
                      <a:chExt cx="5974333" cy="5571066"/>
                    </a:xfrm>
                  </p:grpSpPr>
                  <p:grpSp>
                    <p:nvGrpSpPr>
                      <p:cNvPr id="11" name="Agrupar 10">
                        <a:extLst>
                          <a:ext uri="{FF2B5EF4-FFF2-40B4-BE49-F238E27FC236}">
                            <a16:creationId xmlns:a16="http://schemas.microsoft.com/office/drawing/2014/main" id="{84FD1C39-3D27-4E07-BEA4-3A7BA5FD2EA8}"/>
                          </a:ext>
                        </a:extLst>
                      </p:cNvPr>
                      <p:cNvGrpSpPr/>
                      <p:nvPr/>
                    </p:nvGrpSpPr>
                    <p:grpSpPr>
                      <a:xfrm>
                        <a:off x="4328033" y="643467"/>
                        <a:ext cx="5974333" cy="5571066"/>
                        <a:chOff x="4328033" y="643467"/>
                        <a:chExt cx="5974333" cy="5571066"/>
                      </a:xfrm>
                    </p:grpSpPr>
                    <p:grpSp>
                      <p:nvGrpSpPr>
                        <p:cNvPr id="9" name="Agrupar 8">
                          <a:extLst>
                            <a:ext uri="{FF2B5EF4-FFF2-40B4-BE49-F238E27FC236}">
                              <a16:creationId xmlns:a16="http://schemas.microsoft.com/office/drawing/2014/main" id="{F897AE32-539B-4544-8752-2DF0BAE8019A}"/>
                            </a:ext>
                          </a:extLst>
                        </p:cNvPr>
                        <p:cNvGrpSpPr/>
                        <p:nvPr/>
                      </p:nvGrpSpPr>
                      <p:grpSpPr>
                        <a:xfrm>
                          <a:off x="4328033" y="643467"/>
                          <a:ext cx="5974333" cy="5571066"/>
                          <a:chOff x="4328033" y="643467"/>
                          <a:chExt cx="5974333" cy="5571066"/>
                        </a:xfrm>
                      </p:grpSpPr>
                      <p:grpSp>
                        <p:nvGrpSpPr>
                          <p:cNvPr id="7" name="Agrupar 6">
                            <a:extLst>
                              <a:ext uri="{FF2B5EF4-FFF2-40B4-BE49-F238E27FC236}">
                                <a16:creationId xmlns:a16="http://schemas.microsoft.com/office/drawing/2014/main" id="{4081DD4F-B3CA-479C-97B9-14FCBA0392C2}"/>
                              </a:ext>
                            </a:extLst>
                          </p:cNvPr>
                          <p:cNvGrpSpPr/>
                          <p:nvPr/>
                        </p:nvGrpSpPr>
                        <p:grpSpPr>
                          <a:xfrm>
                            <a:off x="4328033" y="643467"/>
                            <a:ext cx="5974333" cy="5571066"/>
                            <a:chOff x="4328033" y="643467"/>
                            <a:chExt cx="5974333" cy="5571066"/>
                          </a:xfrm>
                        </p:grpSpPr>
                        <p:pic>
                          <p:nvPicPr>
                            <p:cNvPr id="22530" name="Picture 2" descr="C:\Users\Raimundo F Ignacio\AppData\Local\Temp\SNAGHTML24ae61.PNG">
                              <a:extLst>
                                <a:ext uri="{FF2B5EF4-FFF2-40B4-BE49-F238E27FC236}">
                                  <a16:creationId xmlns:a16="http://schemas.microsoft.com/office/drawing/2014/main" id="{FB8779BA-DCEF-47D6-90FA-BDBD75C6E3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28033" y="643467"/>
                              <a:ext cx="5974333"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29429B3A-000E-4196-AB27-55F162EF6A37}"/>
                                </a:ext>
                              </a:extLst>
                            </p:cNvPr>
                            <p:cNvSpPr/>
                            <p:nvPr/>
                          </p:nvSpPr>
                          <p:spPr>
                            <a:xfrm>
                              <a:off x="8176126" y="1941325"/>
                              <a:ext cx="144379" cy="138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aphicFrame>
                        <p:nvGraphicFramePr>
                          <p:cNvPr id="8" name="Objeto 7">
                            <a:extLst>
                              <a:ext uri="{FF2B5EF4-FFF2-40B4-BE49-F238E27FC236}">
                                <a16:creationId xmlns:a16="http://schemas.microsoft.com/office/drawing/2014/main" id="{091EA030-0D92-4D38-A111-1DEF79FDF30D}"/>
                              </a:ext>
                            </a:extLst>
                          </p:cNvPr>
                          <p:cNvGraphicFramePr>
                            <a:graphicFrameLocks noChangeAspect="1"/>
                          </p:cNvGraphicFramePr>
                          <p:nvPr>
                            <p:extLst>
                              <p:ext uri="{D42A27DB-BD31-4B8C-83A1-F6EECF244321}">
                                <p14:modId xmlns:p14="http://schemas.microsoft.com/office/powerpoint/2010/main" val="1802446385"/>
                              </p:ext>
                            </p:extLst>
                          </p:nvPr>
                        </p:nvGraphicFramePr>
                        <p:xfrm>
                          <a:off x="8181142" y="1912703"/>
                          <a:ext cx="139700" cy="139700"/>
                        </p:xfrm>
                        <a:graphic>
                          <a:graphicData uri="http://schemas.openxmlformats.org/presentationml/2006/ole">
                            <mc:AlternateContent xmlns:mc="http://schemas.openxmlformats.org/markup-compatibility/2006">
                              <mc:Choice xmlns:v="urn:schemas-microsoft-com:vml" Requires="v">
                                <p:oleObj spid="_x0000_s22626" name="Equation" r:id="rId6" imgW="139680" imgH="139680" progId="Equation.DSMT4">
                                  <p:embed/>
                                </p:oleObj>
                              </mc:Choice>
                              <mc:Fallback>
                                <p:oleObj name="Equation" r:id="rId6" imgW="139680" imgH="139680" progId="Equation.DSMT4">
                                  <p:embed/>
                                  <p:pic>
                                    <p:nvPicPr>
                                      <p:cNvPr id="0" name=""/>
                                      <p:cNvPicPr/>
                                      <p:nvPr/>
                                    </p:nvPicPr>
                                    <p:blipFill>
                                      <a:blip r:embed="rId7"/>
                                      <a:stretch>
                                        <a:fillRect/>
                                      </a:stretch>
                                    </p:blipFill>
                                    <p:spPr>
                                      <a:xfrm>
                                        <a:off x="8181142" y="1912703"/>
                                        <a:ext cx="139700" cy="139700"/>
                                      </a:xfrm>
                                      <a:prstGeom prst="rect">
                                        <a:avLst/>
                                      </a:prstGeom>
                                    </p:spPr>
                                  </p:pic>
                                </p:oleObj>
                              </mc:Fallback>
                            </mc:AlternateContent>
                          </a:graphicData>
                        </a:graphic>
                      </p:graphicFrame>
                    </p:grpSp>
                    <p:sp>
                      <p:nvSpPr>
                        <p:cNvPr id="10" name="Retângulo 9">
                          <a:extLst>
                            <a:ext uri="{FF2B5EF4-FFF2-40B4-BE49-F238E27FC236}">
                              <a16:creationId xmlns:a16="http://schemas.microsoft.com/office/drawing/2014/main" id="{6CCB7E56-C46F-4A01-A40A-C076363681AD}"/>
                            </a:ext>
                          </a:extLst>
                        </p:cNvPr>
                        <p:cNvSpPr/>
                        <p:nvPr/>
                      </p:nvSpPr>
                      <p:spPr>
                        <a:xfrm>
                          <a:off x="7759032" y="1283368"/>
                          <a:ext cx="208547" cy="176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aphicFrame>
                    <p:nvGraphicFramePr>
                      <p:cNvPr id="12" name="Objeto 11">
                        <a:extLst>
                          <a:ext uri="{FF2B5EF4-FFF2-40B4-BE49-F238E27FC236}">
                            <a16:creationId xmlns:a16="http://schemas.microsoft.com/office/drawing/2014/main" id="{5889E3ED-5358-45A5-AF64-DA010474D53E}"/>
                          </a:ext>
                        </a:extLst>
                      </p:cNvPr>
                      <p:cNvGraphicFramePr>
                        <a:graphicFrameLocks noChangeAspect="1"/>
                      </p:cNvGraphicFramePr>
                      <p:nvPr>
                        <p:extLst>
                          <p:ext uri="{D42A27DB-BD31-4B8C-83A1-F6EECF244321}">
                            <p14:modId xmlns:p14="http://schemas.microsoft.com/office/powerpoint/2010/main" val="928621833"/>
                          </p:ext>
                        </p:extLst>
                      </p:nvPr>
                    </p:nvGraphicFramePr>
                    <p:xfrm>
                      <a:off x="7759031" y="1244600"/>
                      <a:ext cx="266700" cy="254000"/>
                    </p:xfrm>
                    <a:graphic>
                      <a:graphicData uri="http://schemas.openxmlformats.org/presentationml/2006/ole">
                        <mc:AlternateContent xmlns:mc="http://schemas.openxmlformats.org/markup-compatibility/2006">
                          <mc:Choice xmlns:v="urn:schemas-microsoft-com:vml" Requires="v">
                            <p:oleObj spid="_x0000_s22627" name="Equation" r:id="rId8" imgW="266400" imgH="253800" progId="Equation.DSMT4">
                              <p:embed/>
                            </p:oleObj>
                          </mc:Choice>
                          <mc:Fallback>
                            <p:oleObj name="Equation" r:id="rId8" imgW="266400" imgH="253800" progId="Equation.DSMT4">
                              <p:embed/>
                              <p:pic>
                                <p:nvPicPr>
                                  <p:cNvPr id="0" name=""/>
                                  <p:cNvPicPr/>
                                  <p:nvPr/>
                                </p:nvPicPr>
                                <p:blipFill>
                                  <a:blip r:embed="rId9"/>
                                  <a:stretch>
                                    <a:fillRect/>
                                  </a:stretch>
                                </p:blipFill>
                                <p:spPr>
                                  <a:xfrm>
                                    <a:off x="7759031" y="1244600"/>
                                    <a:ext cx="266700" cy="254000"/>
                                  </a:xfrm>
                                  <a:prstGeom prst="rect">
                                    <a:avLst/>
                                  </a:prstGeom>
                                </p:spPr>
                              </p:pic>
                            </p:oleObj>
                          </mc:Fallback>
                        </mc:AlternateContent>
                      </a:graphicData>
                    </a:graphic>
                  </p:graphicFrame>
                </p:grpSp>
                <p:sp>
                  <p:nvSpPr>
                    <p:cNvPr id="14" name="Retângulo 13">
                      <a:extLst>
                        <a:ext uri="{FF2B5EF4-FFF2-40B4-BE49-F238E27FC236}">
                          <a16:creationId xmlns:a16="http://schemas.microsoft.com/office/drawing/2014/main" id="{77938DBD-951A-41D2-9894-01A11AA66559}"/>
                        </a:ext>
                      </a:extLst>
                    </p:cNvPr>
                    <p:cNvSpPr/>
                    <p:nvPr/>
                  </p:nvSpPr>
                  <p:spPr>
                    <a:xfrm>
                      <a:off x="8438147" y="2855494"/>
                      <a:ext cx="139032" cy="171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8" name="Retângulo 17">
                    <a:extLst>
                      <a:ext uri="{FF2B5EF4-FFF2-40B4-BE49-F238E27FC236}">
                        <a16:creationId xmlns:a16="http://schemas.microsoft.com/office/drawing/2014/main" id="{50036994-993D-4A8A-AFD4-69ABB3121C8A}"/>
                      </a:ext>
                    </a:extLst>
                  </p:cNvPr>
                  <p:cNvSpPr/>
                  <p:nvPr/>
                </p:nvSpPr>
                <p:spPr>
                  <a:xfrm>
                    <a:off x="8438147" y="3670966"/>
                    <a:ext cx="139032" cy="171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aphicFrame>
              <p:nvGraphicFramePr>
                <p:cNvPr id="19" name="Objeto 18">
                  <a:extLst>
                    <a:ext uri="{FF2B5EF4-FFF2-40B4-BE49-F238E27FC236}">
                      <a16:creationId xmlns:a16="http://schemas.microsoft.com/office/drawing/2014/main" id="{B6C7781B-EF68-40E6-BECB-0B81E2D96204}"/>
                    </a:ext>
                  </a:extLst>
                </p:cNvPr>
                <p:cNvGraphicFramePr>
                  <a:graphicFrameLocks noChangeAspect="1"/>
                </p:cNvGraphicFramePr>
                <p:nvPr>
                  <p:extLst>
                    <p:ext uri="{D42A27DB-BD31-4B8C-83A1-F6EECF244321}">
                      <p14:modId xmlns:p14="http://schemas.microsoft.com/office/powerpoint/2010/main" val="1788916424"/>
                    </p:ext>
                  </p:extLst>
                </p:nvPr>
              </p:nvGraphicFramePr>
              <p:xfrm>
                <a:off x="8426774" y="2849480"/>
                <a:ext cx="139700" cy="139700"/>
              </p:xfrm>
              <a:graphic>
                <a:graphicData uri="http://schemas.openxmlformats.org/presentationml/2006/ole">
                  <mc:AlternateContent xmlns:mc="http://schemas.openxmlformats.org/markup-compatibility/2006">
                    <mc:Choice xmlns:v="urn:schemas-microsoft-com:vml" Requires="v">
                      <p:oleObj spid="_x0000_s22628" name="Equation" r:id="rId10" imgW="139680" imgH="139680" progId="Equation.DSMT4">
                        <p:embed/>
                      </p:oleObj>
                    </mc:Choice>
                    <mc:Fallback>
                      <p:oleObj name="Equation" r:id="rId10" imgW="139680" imgH="139680" progId="Equation.DSMT4">
                        <p:embed/>
                        <p:pic>
                          <p:nvPicPr>
                            <p:cNvPr id="0" name=""/>
                            <p:cNvPicPr/>
                            <p:nvPr/>
                          </p:nvPicPr>
                          <p:blipFill>
                            <a:blip r:embed="rId11"/>
                            <a:stretch>
                              <a:fillRect/>
                            </a:stretch>
                          </p:blipFill>
                          <p:spPr>
                            <a:xfrm>
                              <a:off x="8426774" y="2849480"/>
                              <a:ext cx="139700" cy="139700"/>
                            </a:xfrm>
                            <a:prstGeom prst="rect">
                              <a:avLst/>
                            </a:prstGeom>
                          </p:spPr>
                        </p:pic>
                      </p:oleObj>
                    </mc:Fallback>
                  </mc:AlternateContent>
                </a:graphicData>
              </a:graphic>
            </p:graphicFrame>
            <p:graphicFrame>
              <p:nvGraphicFramePr>
                <p:cNvPr id="23" name="Objeto 22">
                  <a:extLst>
                    <a:ext uri="{FF2B5EF4-FFF2-40B4-BE49-F238E27FC236}">
                      <a16:creationId xmlns:a16="http://schemas.microsoft.com/office/drawing/2014/main" id="{DF65C571-4839-4FFE-9504-2F482E641D86}"/>
                    </a:ext>
                  </a:extLst>
                </p:cNvPr>
                <p:cNvGraphicFramePr>
                  <a:graphicFrameLocks noChangeAspect="1"/>
                </p:cNvGraphicFramePr>
                <p:nvPr>
                  <p:extLst>
                    <p:ext uri="{D42A27DB-BD31-4B8C-83A1-F6EECF244321}">
                      <p14:modId xmlns:p14="http://schemas.microsoft.com/office/powerpoint/2010/main" val="1472595717"/>
                    </p:ext>
                  </p:extLst>
                </p:nvPr>
              </p:nvGraphicFramePr>
              <p:xfrm>
                <a:off x="8440152" y="3648915"/>
                <a:ext cx="139700" cy="139700"/>
              </p:xfrm>
              <a:graphic>
                <a:graphicData uri="http://schemas.openxmlformats.org/presentationml/2006/ole">
                  <mc:AlternateContent xmlns:mc="http://schemas.openxmlformats.org/markup-compatibility/2006">
                    <mc:Choice xmlns:v="urn:schemas-microsoft-com:vml" Requires="v">
                      <p:oleObj spid="_x0000_s22629" name="Equation" r:id="rId12" imgW="139680" imgH="139680" progId="Equation.DSMT4">
                        <p:embed/>
                      </p:oleObj>
                    </mc:Choice>
                    <mc:Fallback>
                      <p:oleObj name="Equation" r:id="rId12" imgW="139680" imgH="139680" progId="Equation.DSMT4">
                        <p:embed/>
                        <p:pic>
                          <p:nvPicPr>
                            <p:cNvPr id="19" name="Objeto 18">
                              <a:extLst>
                                <a:ext uri="{FF2B5EF4-FFF2-40B4-BE49-F238E27FC236}">
                                  <a16:creationId xmlns:a16="http://schemas.microsoft.com/office/drawing/2014/main" id="{B6C7781B-EF68-40E6-BECB-0B81E2D96204}"/>
                                </a:ext>
                              </a:extLst>
                            </p:cNvPr>
                            <p:cNvPicPr/>
                            <p:nvPr/>
                          </p:nvPicPr>
                          <p:blipFill>
                            <a:blip r:embed="rId13"/>
                            <a:stretch>
                              <a:fillRect/>
                            </a:stretch>
                          </p:blipFill>
                          <p:spPr>
                            <a:xfrm>
                              <a:off x="8440152" y="3648915"/>
                              <a:ext cx="139700" cy="139700"/>
                            </a:xfrm>
                            <a:prstGeom prst="rect">
                              <a:avLst/>
                            </a:prstGeom>
                          </p:spPr>
                        </p:pic>
                      </p:oleObj>
                    </mc:Fallback>
                  </mc:AlternateContent>
                </a:graphicData>
              </a:graphic>
            </p:graphicFrame>
          </p:grpSp>
          <p:sp>
            <p:nvSpPr>
              <p:cNvPr id="22" name="Retângulo 21">
                <a:extLst>
                  <a:ext uri="{FF2B5EF4-FFF2-40B4-BE49-F238E27FC236}">
                    <a16:creationId xmlns:a16="http://schemas.microsoft.com/office/drawing/2014/main" id="{4357E7BC-F4E8-4D42-8F75-477FAA365F82}"/>
                  </a:ext>
                </a:extLst>
              </p:cNvPr>
              <p:cNvSpPr/>
              <p:nvPr/>
            </p:nvSpPr>
            <p:spPr>
              <a:xfrm>
                <a:off x="8721558" y="1283368"/>
                <a:ext cx="219242" cy="176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aphicFrame>
          <p:nvGraphicFramePr>
            <p:cNvPr id="25" name="Objeto 24">
              <a:extLst>
                <a:ext uri="{FF2B5EF4-FFF2-40B4-BE49-F238E27FC236}">
                  <a16:creationId xmlns:a16="http://schemas.microsoft.com/office/drawing/2014/main" id="{602E21E6-AC5F-49C2-8BC4-2CC4ACABF6FD}"/>
                </a:ext>
              </a:extLst>
            </p:cNvPr>
            <p:cNvGraphicFramePr>
              <a:graphicFrameLocks noChangeAspect="1"/>
            </p:cNvGraphicFramePr>
            <p:nvPr>
              <p:extLst>
                <p:ext uri="{D42A27DB-BD31-4B8C-83A1-F6EECF244321}">
                  <p14:modId xmlns:p14="http://schemas.microsoft.com/office/powerpoint/2010/main" val="1312595696"/>
                </p:ext>
              </p:extLst>
            </p:nvPr>
          </p:nvGraphicFramePr>
          <p:xfrm>
            <a:off x="8665406" y="1177087"/>
            <a:ext cx="318841" cy="212561"/>
          </p:xfrm>
          <a:graphic>
            <a:graphicData uri="http://schemas.openxmlformats.org/presentationml/2006/ole">
              <mc:AlternateContent xmlns:mc="http://schemas.openxmlformats.org/markup-compatibility/2006">
                <mc:Choice xmlns:v="urn:schemas-microsoft-com:vml" Requires="v">
                  <p:oleObj spid="_x0000_s22630" name="Equation" r:id="rId14" imgW="380880" imgH="253800" progId="Equation.DSMT4">
                    <p:embed/>
                  </p:oleObj>
                </mc:Choice>
                <mc:Fallback>
                  <p:oleObj name="Equation" r:id="rId14" imgW="380880" imgH="253800" progId="Equation.DSMT4">
                    <p:embed/>
                    <p:pic>
                      <p:nvPicPr>
                        <p:cNvPr id="0" name=""/>
                        <p:cNvPicPr/>
                        <p:nvPr/>
                      </p:nvPicPr>
                      <p:blipFill>
                        <a:blip r:embed="rId15"/>
                        <a:stretch>
                          <a:fillRect/>
                        </a:stretch>
                      </p:blipFill>
                      <p:spPr>
                        <a:xfrm>
                          <a:off x="8665406" y="1177087"/>
                          <a:ext cx="318841" cy="212561"/>
                        </a:xfrm>
                        <a:prstGeom prst="rect">
                          <a:avLst/>
                        </a:prstGeom>
                      </p:spPr>
                    </p:pic>
                  </p:oleObj>
                </mc:Fallback>
              </mc:AlternateContent>
            </a:graphicData>
          </a:graphic>
        </p:graphicFrame>
      </p:grpSp>
    </p:spTree>
    <p:extLst>
      <p:ext uri="{BB962C8B-B14F-4D97-AF65-F5344CB8AC3E}">
        <p14:creationId xmlns:p14="http://schemas.microsoft.com/office/powerpoint/2010/main" val="357406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60D87AF-183D-48F1-A1E6-A9CC61EAB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96"/>
            <a:ext cx="3734124" cy="3734124"/>
          </a:xfrm>
          <a:prstGeom prst="rect">
            <a:avLst/>
          </a:prstGeom>
        </p:spPr>
      </p:pic>
      <p:sp>
        <p:nvSpPr>
          <p:cNvPr id="4" name="CaixaDeTexto 3">
            <a:extLst>
              <a:ext uri="{FF2B5EF4-FFF2-40B4-BE49-F238E27FC236}">
                <a16:creationId xmlns:a16="http://schemas.microsoft.com/office/drawing/2014/main" id="{03EB7681-2701-49AE-B2B8-D14D24F13633}"/>
              </a:ext>
            </a:extLst>
          </p:cNvPr>
          <p:cNvSpPr txBox="1"/>
          <p:nvPr/>
        </p:nvSpPr>
        <p:spPr>
          <a:xfrm>
            <a:off x="1867062" y="506330"/>
            <a:ext cx="1584061" cy="1477328"/>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rPr>
              <a:t>Cuidados a serem adotados em projetos de canais...</a:t>
            </a:r>
          </a:p>
        </p:txBody>
      </p:sp>
      <p:sp>
        <p:nvSpPr>
          <p:cNvPr id="5" name="CaixaDeTexto 4">
            <a:extLst>
              <a:ext uri="{FF2B5EF4-FFF2-40B4-BE49-F238E27FC236}">
                <a16:creationId xmlns:a16="http://schemas.microsoft.com/office/drawing/2014/main" id="{62390856-B224-4F7E-BC13-EDA6F7B57CEE}"/>
              </a:ext>
            </a:extLst>
          </p:cNvPr>
          <p:cNvSpPr txBox="1"/>
          <p:nvPr/>
        </p:nvSpPr>
        <p:spPr>
          <a:xfrm>
            <a:off x="4237703" y="609600"/>
            <a:ext cx="7020232" cy="369332"/>
          </a:xfrm>
          <a:prstGeom prst="rect">
            <a:avLst/>
          </a:prstGeom>
          <a:noFill/>
        </p:spPr>
        <p:txBody>
          <a:bodyPr wrap="square" rtlCol="0">
            <a:spAutoFit/>
          </a:bodyPr>
          <a:lstStyle/>
          <a:p>
            <a:pPr marL="342900" indent="-342900">
              <a:buFont typeface="+mj-lt"/>
              <a:buAutoNum type="arabicPeriod"/>
            </a:pPr>
            <a:r>
              <a:rPr lang="pt-BR" b="1" dirty="0">
                <a:effectLst>
                  <a:outerShdw blurRad="38100" dist="38100" dir="2700000" algn="tl">
                    <a:srgbClr val="000000">
                      <a:alpha val="43137"/>
                    </a:srgbClr>
                  </a:outerShdw>
                </a:effectLst>
              </a:rPr>
              <a:t> Borda Livre do canal </a:t>
            </a:r>
          </a:p>
        </p:txBody>
      </p:sp>
      <p:sp>
        <p:nvSpPr>
          <p:cNvPr id="6" name="Retângulo 5">
            <a:extLst>
              <a:ext uri="{FF2B5EF4-FFF2-40B4-BE49-F238E27FC236}">
                <a16:creationId xmlns:a16="http://schemas.microsoft.com/office/drawing/2014/main" id="{09AB3305-BDCB-4917-BDE1-67762F5C12BC}"/>
              </a:ext>
            </a:extLst>
          </p:cNvPr>
          <p:cNvSpPr/>
          <p:nvPr/>
        </p:nvSpPr>
        <p:spPr>
          <a:xfrm>
            <a:off x="4630992" y="978932"/>
            <a:ext cx="7130521" cy="1477328"/>
          </a:xfrm>
          <a:prstGeom prst="rect">
            <a:avLst/>
          </a:prstGeom>
        </p:spPr>
        <p:txBody>
          <a:bodyPr wrap="square">
            <a:spAutoFit/>
          </a:bodyPr>
          <a:lstStyle/>
          <a:p>
            <a:pPr algn="just"/>
            <a:r>
              <a:rPr lang="pt-BR" dirty="0"/>
              <a:t>Em canais abertos e fechados, deve-se prever uma folga de 20 a 30% de sua altura, acima do nível d’água máximo do projeto (figura a seguir). Este acréscimo representa uma margem de segurança contra possíveis elevações do nível dá água acima do calculado, o que poderia causar transbordamento.  </a:t>
            </a:r>
          </a:p>
        </p:txBody>
      </p:sp>
      <p:pic>
        <p:nvPicPr>
          <p:cNvPr id="8" name="Imagem 7">
            <a:extLst>
              <a:ext uri="{FF2B5EF4-FFF2-40B4-BE49-F238E27FC236}">
                <a16:creationId xmlns:a16="http://schemas.microsoft.com/office/drawing/2014/main" id="{BAACFC87-93E8-43B3-A671-EDB95AD14F0D}"/>
              </a:ext>
            </a:extLst>
          </p:cNvPr>
          <p:cNvPicPr>
            <a:picLocks noChangeAspect="1"/>
          </p:cNvPicPr>
          <p:nvPr/>
        </p:nvPicPr>
        <p:blipFill>
          <a:blip r:embed="rId4"/>
          <a:stretch>
            <a:fillRect/>
          </a:stretch>
        </p:blipFill>
        <p:spPr>
          <a:xfrm>
            <a:off x="6954977" y="2260135"/>
            <a:ext cx="2667231" cy="1295512"/>
          </a:xfrm>
          <a:prstGeom prst="rect">
            <a:avLst/>
          </a:prstGeom>
        </p:spPr>
      </p:pic>
      <p:sp>
        <p:nvSpPr>
          <p:cNvPr id="9" name="CaixaDeTexto 8">
            <a:extLst>
              <a:ext uri="{FF2B5EF4-FFF2-40B4-BE49-F238E27FC236}">
                <a16:creationId xmlns:a16="http://schemas.microsoft.com/office/drawing/2014/main" id="{A7FB6958-C023-46F5-A084-3A57DA9EB15A}"/>
              </a:ext>
            </a:extLst>
          </p:cNvPr>
          <p:cNvSpPr txBox="1"/>
          <p:nvPr/>
        </p:nvSpPr>
        <p:spPr>
          <a:xfrm>
            <a:off x="363794" y="4021394"/>
            <a:ext cx="5043948" cy="369332"/>
          </a:xfrm>
          <a:prstGeom prst="rect">
            <a:avLst/>
          </a:prstGeom>
          <a:noFill/>
        </p:spPr>
        <p:txBody>
          <a:bodyPr wrap="square" rtlCol="0">
            <a:spAutoFit/>
          </a:bodyPr>
          <a:lstStyle/>
          <a:p>
            <a:pPr marL="342900" indent="-342900">
              <a:buFont typeface="+mj-lt"/>
              <a:buAutoNum type="arabicPeriod" startAt="2"/>
            </a:pPr>
            <a:r>
              <a:rPr lang="pt-BR" b="1" dirty="0">
                <a:effectLst>
                  <a:outerShdw blurRad="38100" dist="38100" dir="2700000" algn="tl">
                    <a:srgbClr val="000000">
                      <a:alpha val="43137"/>
                    </a:srgbClr>
                  </a:outerShdw>
                </a:effectLst>
              </a:rPr>
              <a:t>Declividade recomendas para taludes de Canais </a:t>
            </a:r>
          </a:p>
        </p:txBody>
      </p:sp>
      <p:sp>
        <p:nvSpPr>
          <p:cNvPr id="10" name="CaixaDeTexto 9">
            <a:extLst>
              <a:ext uri="{FF2B5EF4-FFF2-40B4-BE49-F238E27FC236}">
                <a16:creationId xmlns:a16="http://schemas.microsoft.com/office/drawing/2014/main" id="{C5FE9754-5755-4D5D-8EDC-F79C26AD0AF8}"/>
              </a:ext>
            </a:extLst>
          </p:cNvPr>
          <p:cNvSpPr txBox="1"/>
          <p:nvPr/>
        </p:nvSpPr>
        <p:spPr>
          <a:xfrm>
            <a:off x="757084" y="4522839"/>
            <a:ext cx="5161935" cy="2031325"/>
          </a:xfrm>
          <a:prstGeom prst="rect">
            <a:avLst/>
          </a:prstGeom>
          <a:noFill/>
        </p:spPr>
        <p:txBody>
          <a:bodyPr wrap="square" rtlCol="0">
            <a:spAutoFit/>
          </a:bodyPr>
          <a:lstStyle/>
          <a:p>
            <a:pPr algn="just"/>
            <a:r>
              <a:rPr lang="pt-BR" dirty="0"/>
              <a:t>Para obter estabilidade das paredes laterais dos canais não-revestidos, a declividade dos taludes deve ser determinada em função da estabilidade do material com o qual se construirá o canal. Na tabela ao lado estão relacionadas as declividades de taludes mais usuais para canais não revestidos, de diversos materiais.</a:t>
            </a:r>
          </a:p>
        </p:txBody>
      </p:sp>
      <p:pic>
        <p:nvPicPr>
          <p:cNvPr id="23554" name="Picture 2" descr="C:\Users\Raimundo F Ignacio\AppData\Local\Temp\SNAGHTML394c26.PNG">
            <a:extLst>
              <a:ext uri="{FF2B5EF4-FFF2-40B4-BE49-F238E27FC236}">
                <a16:creationId xmlns:a16="http://schemas.microsoft.com/office/drawing/2014/main" id="{B4BFFF8F-E3BB-4CCC-B9CC-44796477E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019" y="3817698"/>
            <a:ext cx="602932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Users\Raimundo F Ignacio\AppData\Local\Temp\SNAGHTMLeeaaf0.PNG">
            <a:extLst>
              <a:ext uri="{FF2B5EF4-FFF2-40B4-BE49-F238E27FC236}">
                <a16:creationId xmlns:a16="http://schemas.microsoft.com/office/drawing/2014/main" id="{11A2DB05-F0F2-4ED5-8497-30773108C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9439" y="3040302"/>
            <a:ext cx="634154" cy="76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8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554"/>
                                        </p:tgtEl>
                                        <p:attrNameLst>
                                          <p:attrName>style.visibility</p:attrName>
                                        </p:attrNameLst>
                                      </p:cBhvr>
                                      <p:to>
                                        <p:strVal val="visible"/>
                                      </p:to>
                                    </p:set>
                                    <p:animEffect transition="in" filter="barn(inVertical)">
                                      <p:cBhvr>
                                        <p:cTn id="32" dur="500"/>
                                        <p:tgtEl>
                                          <p:spTgt spid="2355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Effect transition="in" filter="barn(inVertical)">
                                      <p:cBhvr>
                                        <p:cTn id="3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95DF83A1-C0C7-4F67-AFC4-B91EDE03A249}"/>
              </a:ext>
            </a:extLst>
          </p:cNvPr>
          <p:cNvGrpSpPr/>
          <p:nvPr/>
        </p:nvGrpSpPr>
        <p:grpSpPr>
          <a:xfrm>
            <a:off x="1145765" y="1094509"/>
            <a:ext cx="8858250" cy="5443942"/>
            <a:chOff x="1145765" y="1094509"/>
            <a:chExt cx="8858250" cy="5443942"/>
          </a:xfrm>
        </p:grpSpPr>
        <p:pic>
          <p:nvPicPr>
            <p:cNvPr id="4" name="Imagem 3">
              <a:extLst>
                <a:ext uri="{FF2B5EF4-FFF2-40B4-BE49-F238E27FC236}">
                  <a16:creationId xmlns:a16="http://schemas.microsoft.com/office/drawing/2014/main" id="{99B824CA-5000-4E68-8399-C9556CD29DFF}"/>
                </a:ext>
              </a:extLst>
            </p:cNvPr>
            <p:cNvPicPr>
              <a:picLocks noChangeAspect="1"/>
            </p:cNvPicPr>
            <p:nvPr/>
          </p:nvPicPr>
          <p:blipFill>
            <a:blip r:embed="rId3"/>
            <a:stretch>
              <a:fillRect/>
            </a:stretch>
          </p:blipFill>
          <p:spPr>
            <a:xfrm>
              <a:off x="1145765" y="1094509"/>
              <a:ext cx="8858250" cy="5324475"/>
            </a:xfrm>
            <a:prstGeom prst="rect">
              <a:avLst/>
            </a:prstGeom>
          </p:spPr>
        </p:pic>
        <p:sp>
          <p:nvSpPr>
            <p:cNvPr id="6" name="Retângulo 5">
              <a:extLst>
                <a:ext uri="{FF2B5EF4-FFF2-40B4-BE49-F238E27FC236}">
                  <a16:creationId xmlns:a16="http://schemas.microsoft.com/office/drawing/2014/main" id="{65FDA9B4-DD30-4A8D-9550-7BD3A4F62894}"/>
                </a:ext>
              </a:extLst>
            </p:cNvPr>
            <p:cNvSpPr/>
            <p:nvPr/>
          </p:nvSpPr>
          <p:spPr>
            <a:xfrm>
              <a:off x="4756202" y="5486399"/>
              <a:ext cx="2644877" cy="1052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 name="Título 1"/>
          <p:cNvSpPr>
            <a:spLocks noGrp="1"/>
          </p:cNvSpPr>
          <p:nvPr>
            <p:ph type="title"/>
          </p:nvPr>
        </p:nvSpPr>
        <p:spPr>
          <a:xfrm>
            <a:off x="838199" y="168996"/>
            <a:ext cx="10515600" cy="925513"/>
          </a:xfrm>
        </p:spPr>
        <p:txBody>
          <a:bodyPr>
            <a:normAutofit fontScale="90000"/>
          </a:bodyPr>
          <a:lstStyle/>
          <a:p>
            <a:pPr algn="ctr"/>
            <a:r>
              <a:rPr lang="pt-BR" sz="3600" b="1" dirty="0"/>
              <a:t>Tipos de escoamentos em canais, ou seja, tipos de escoamentos livres</a:t>
            </a:r>
          </a:p>
        </p:txBody>
      </p:sp>
      <p:sp>
        <p:nvSpPr>
          <p:cNvPr id="5" name="CaixaDeTexto 4">
            <a:extLst>
              <a:ext uri="{FF2B5EF4-FFF2-40B4-BE49-F238E27FC236}">
                <a16:creationId xmlns:a16="http://schemas.microsoft.com/office/drawing/2014/main" id="{7305DB01-9988-4E34-8966-F3C9E55237FC}"/>
              </a:ext>
            </a:extLst>
          </p:cNvPr>
          <p:cNvSpPr txBox="1"/>
          <p:nvPr/>
        </p:nvSpPr>
        <p:spPr>
          <a:xfrm>
            <a:off x="8347588" y="1120676"/>
            <a:ext cx="3166294" cy="2308324"/>
          </a:xfrm>
          <a:prstGeom prst="rect">
            <a:avLst/>
          </a:prstGeom>
          <a:noFill/>
        </p:spPr>
        <p:txBody>
          <a:bodyPr wrap="square" rtlCol="0">
            <a:spAutoFit/>
          </a:bodyPr>
          <a:lstStyle/>
          <a:p>
            <a:pPr algn="ctr"/>
            <a:r>
              <a:rPr lang="pt-BR" b="1" dirty="0">
                <a:solidFill>
                  <a:srgbClr val="FF0000"/>
                </a:solidFill>
                <a:effectLst>
                  <a:outerShdw blurRad="38100" dist="38100" dir="2700000" algn="tl">
                    <a:srgbClr val="000000">
                      <a:alpha val="43137"/>
                    </a:srgbClr>
                  </a:outerShdw>
                </a:effectLst>
              </a:rPr>
              <a:t>A velocidade local em um ponto qualquer da corrente permanece invariável com o tempo, por conseguinte, a profundidade, vazão, área molhada, etc., guardam um valor constante e existe uma continuidade de vazão</a:t>
            </a:r>
          </a:p>
        </p:txBody>
      </p:sp>
      <p:sp>
        <p:nvSpPr>
          <p:cNvPr id="8" name="CaixaDeTexto 7">
            <a:extLst>
              <a:ext uri="{FF2B5EF4-FFF2-40B4-BE49-F238E27FC236}">
                <a16:creationId xmlns:a16="http://schemas.microsoft.com/office/drawing/2014/main" id="{24816A3A-EF4F-4ECC-A24F-A3A5B08D3579}"/>
              </a:ext>
            </a:extLst>
          </p:cNvPr>
          <p:cNvSpPr txBox="1"/>
          <p:nvPr/>
        </p:nvSpPr>
        <p:spPr>
          <a:xfrm>
            <a:off x="5574889" y="5412260"/>
            <a:ext cx="3166293" cy="1200329"/>
          </a:xfrm>
          <a:prstGeom prst="rect">
            <a:avLst/>
          </a:prstGeom>
          <a:noFill/>
        </p:spPr>
        <p:txBody>
          <a:bodyPr wrap="square" rtlCol="0">
            <a:spAutoFit/>
          </a:bodyPr>
          <a:lstStyle/>
          <a:p>
            <a:pPr algn="ctr"/>
            <a:r>
              <a:rPr lang="pt-BR" b="1" dirty="0">
                <a:solidFill>
                  <a:srgbClr val="FF0000"/>
                </a:solidFill>
                <a:effectLst>
                  <a:outerShdw blurRad="38100" dist="38100" dir="2700000" algn="tl">
                    <a:srgbClr val="000000">
                      <a:alpha val="43137"/>
                    </a:srgbClr>
                  </a:outerShdw>
                </a:effectLst>
              </a:rPr>
              <a:t>As velocidades locais são paralelas entre si e constantes ao longo de uma trajetória, neste caso </a:t>
            </a:r>
            <a:r>
              <a:rPr lang="pt-BR" b="1" dirty="0" err="1">
                <a:solidFill>
                  <a:srgbClr val="FF0000"/>
                </a:solidFill>
                <a:effectLst>
                  <a:outerShdw blurRad="38100" dist="38100" dir="2700000" algn="tl">
                    <a:srgbClr val="000000">
                      <a:alpha val="43137"/>
                    </a:srgbClr>
                  </a:outerShdw>
                </a:effectLst>
              </a:rPr>
              <a:t>I</a:t>
            </a:r>
            <a:r>
              <a:rPr lang="pt-BR" b="1" baseline="-25000" dirty="0" err="1">
                <a:solidFill>
                  <a:srgbClr val="FF0000"/>
                </a:solidFill>
                <a:effectLst>
                  <a:outerShdw blurRad="38100" dist="38100" dir="2700000" algn="tl">
                    <a:srgbClr val="000000">
                      <a:alpha val="43137"/>
                    </a:srgbClr>
                  </a:outerShdw>
                </a:effectLst>
                <a:latin typeface="Symbol" panose="05050102010706020507" pitchFamily="18" charset="2"/>
              </a:rPr>
              <a:t>q</a:t>
            </a:r>
            <a:r>
              <a:rPr lang="pt-BR" b="1" dirty="0">
                <a:solidFill>
                  <a:srgbClr val="FF0000"/>
                </a:solidFill>
                <a:effectLst>
                  <a:outerShdw blurRad="38100" dist="38100" dir="2700000" algn="tl">
                    <a:srgbClr val="000000">
                      <a:alpha val="43137"/>
                    </a:srgbClr>
                  </a:outerShdw>
                </a:effectLst>
              </a:rPr>
              <a:t> = I</a:t>
            </a:r>
            <a:r>
              <a:rPr lang="pt-BR" b="1" baseline="-25000" dirty="0">
                <a:solidFill>
                  <a:srgbClr val="FF0000"/>
                </a:solidFill>
                <a:effectLst>
                  <a:outerShdw blurRad="38100" dist="38100" dir="2700000" algn="tl">
                    <a:srgbClr val="000000">
                      <a:alpha val="43137"/>
                    </a:srgbClr>
                  </a:outerShdw>
                </a:effectLst>
              </a:rPr>
              <a:t>a</a:t>
            </a:r>
            <a:r>
              <a:rPr lang="pt-BR" b="1" dirty="0">
                <a:solidFill>
                  <a:srgbClr val="FF0000"/>
                </a:solidFill>
                <a:effectLst>
                  <a:outerShdw blurRad="38100" dist="38100" dir="2700000" algn="tl">
                    <a:srgbClr val="000000">
                      <a:alpha val="43137"/>
                    </a:srgbClr>
                  </a:outerShdw>
                </a:effectLst>
              </a:rPr>
              <a:t> = </a:t>
            </a:r>
            <a:r>
              <a:rPr lang="pt-BR" b="1" dirty="0" err="1">
                <a:solidFill>
                  <a:srgbClr val="FF0000"/>
                </a:solidFill>
                <a:effectLst>
                  <a:outerShdw blurRad="38100" dist="38100" dir="2700000" algn="tl">
                    <a:srgbClr val="000000">
                      <a:alpha val="43137"/>
                    </a:srgbClr>
                  </a:outerShdw>
                </a:effectLst>
              </a:rPr>
              <a:t>I</a:t>
            </a:r>
            <a:r>
              <a:rPr lang="pt-BR" b="1" baseline="-25000" dirty="0" err="1">
                <a:solidFill>
                  <a:srgbClr val="FF0000"/>
                </a:solidFill>
                <a:effectLst>
                  <a:outerShdw blurRad="38100" dist="38100" dir="2700000" algn="tl">
                    <a:srgbClr val="000000">
                      <a:alpha val="43137"/>
                    </a:srgbClr>
                  </a:outerShdw>
                </a:effectLst>
              </a:rPr>
              <a:t>f</a:t>
            </a:r>
            <a:endParaRPr lang="pt-BR" b="1" baseline="-25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484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Exemplo de escoamentos livres</a:t>
            </a:r>
            <a:endParaRPr lang="pt-BR" dirty="0"/>
          </a:p>
        </p:txBody>
      </p:sp>
      <p:pic>
        <p:nvPicPr>
          <p:cNvPr id="4" name="Imagem 3"/>
          <p:cNvPicPr>
            <a:picLocks noChangeAspect="1"/>
          </p:cNvPicPr>
          <p:nvPr/>
        </p:nvPicPr>
        <p:blipFill>
          <a:blip r:embed="rId3"/>
          <a:stretch>
            <a:fillRect/>
          </a:stretch>
        </p:blipFill>
        <p:spPr>
          <a:xfrm>
            <a:off x="1269322" y="1552143"/>
            <a:ext cx="10378391" cy="4850769"/>
          </a:xfrm>
          <a:prstGeom prst="rect">
            <a:avLst/>
          </a:prstGeom>
        </p:spPr>
      </p:pic>
      <p:sp>
        <p:nvSpPr>
          <p:cNvPr id="5" name="CaixaDeTexto 4"/>
          <p:cNvSpPr txBox="1"/>
          <p:nvPr/>
        </p:nvSpPr>
        <p:spPr>
          <a:xfrm>
            <a:off x="838200" y="4890655"/>
            <a:ext cx="4121727" cy="1754326"/>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rPr>
              <a:t>Aumentando a declividade, a velocidade aumentará, reduzindo a profundidade e aumentando os atritos (resistência). Não havendo novas entradas e saídas de líquido, a vazão será sempre a mesma e o escoamento permanente.</a:t>
            </a:r>
          </a:p>
        </p:txBody>
      </p:sp>
      <p:cxnSp>
        <p:nvCxnSpPr>
          <p:cNvPr id="7" name="Conector de Seta Reta 6"/>
          <p:cNvCxnSpPr/>
          <p:nvPr/>
        </p:nvCxnSpPr>
        <p:spPr>
          <a:xfrm flipH="1" flipV="1">
            <a:off x="2161309" y="2590800"/>
            <a:ext cx="304800" cy="7065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595745" y="1458432"/>
            <a:ext cx="2798619" cy="1200329"/>
          </a:xfrm>
          <a:prstGeom prst="rect">
            <a:avLst/>
          </a:prstGeom>
          <a:noFill/>
        </p:spPr>
        <p:txBody>
          <a:bodyPr wrap="square" rtlCol="0">
            <a:spAutoFit/>
          </a:bodyPr>
          <a:lstStyle/>
          <a:p>
            <a:pPr algn="ctr"/>
            <a:r>
              <a:rPr lang="pt-BR" b="1" dirty="0">
                <a:solidFill>
                  <a:srgbClr val="FF0000"/>
                </a:solidFill>
                <a:effectLst>
                  <a:outerShdw blurRad="38100" dist="38100" dir="2700000" algn="tl">
                    <a:srgbClr val="000000">
                      <a:alpha val="43137"/>
                    </a:srgbClr>
                  </a:outerShdw>
                </a:effectLst>
              </a:rPr>
              <a:t>No escoamento uniforme a profundidade e a velocidade permanecem constantes.</a:t>
            </a:r>
          </a:p>
        </p:txBody>
      </p:sp>
    </p:spTree>
    <p:extLst>
      <p:ext uri="{BB962C8B-B14F-4D97-AF65-F5344CB8AC3E}">
        <p14:creationId xmlns:p14="http://schemas.microsoft.com/office/powerpoint/2010/main" val="159948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467DE4B-3A43-4D5A-9CDA-0083DDF35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95" y="3594071"/>
            <a:ext cx="4008467" cy="2560542"/>
          </a:xfrm>
          <a:prstGeom prst="rect">
            <a:avLst/>
          </a:prstGeom>
        </p:spPr>
      </p:pic>
      <p:sp>
        <p:nvSpPr>
          <p:cNvPr id="6" name="Balão de Fala: Oval 5">
            <a:extLst>
              <a:ext uri="{FF2B5EF4-FFF2-40B4-BE49-F238E27FC236}">
                <a16:creationId xmlns:a16="http://schemas.microsoft.com/office/drawing/2014/main" id="{61A1BE0A-0C17-48E0-993C-2C0C6569E64E}"/>
              </a:ext>
            </a:extLst>
          </p:cNvPr>
          <p:cNvSpPr/>
          <p:nvPr/>
        </p:nvSpPr>
        <p:spPr>
          <a:xfrm>
            <a:off x="1140540" y="783066"/>
            <a:ext cx="4955460" cy="2953833"/>
          </a:xfrm>
          <a:prstGeom prst="wedgeEllipseCallout">
            <a:avLst>
              <a:gd name="adj1" fmla="val -35912"/>
              <a:gd name="adj2" fmla="val 69157"/>
            </a:avLst>
          </a:prstGeom>
          <a:solidFill>
            <a:srgbClr val="40C9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As principais forças que atuam sobre a massa líquida são a força de inércia, da gravidade, de pressão e de atrito, pela existência de viscosidade e rugosidade, e são expressas, sendo L uma dimensão geométrica característica, como:</a:t>
            </a:r>
          </a:p>
        </p:txBody>
      </p:sp>
      <p:graphicFrame>
        <p:nvGraphicFramePr>
          <p:cNvPr id="7" name="Objeto 6">
            <a:extLst>
              <a:ext uri="{FF2B5EF4-FFF2-40B4-BE49-F238E27FC236}">
                <a16:creationId xmlns:a16="http://schemas.microsoft.com/office/drawing/2014/main" id="{1F3EE99F-A3AB-4D84-9CCD-C63D522DC5AE}"/>
              </a:ext>
            </a:extLst>
          </p:cNvPr>
          <p:cNvGraphicFramePr>
            <a:graphicFrameLocks noChangeAspect="1"/>
          </p:cNvGraphicFramePr>
          <p:nvPr>
            <p:extLst>
              <p:ext uri="{D42A27DB-BD31-4B8C-83A1-F6EECF244321}">
                <p14:modId xmlns:p14="http://schemas.microsoft.com/office/powerpoint/2010/main" val="954100350"/>
              </p:ext>
            </p:extLst>
          </p:nvPr>
        </p:nvGraphicFramePr>
        <p:xfrm>
          <a:off x="6096000" y="2963194"/>
          <a:ext cx="5301421" cy="714069"/>
        </p:xfrm>
        <a:graphic>
          <a:graphicData uri="http://schemas.openxmlformats.org/presentationml/2006/ole">
            <mc:AlternateContent xmlns:mc="http://schemas.openxmlformats.org/markup-compatibility/2006">
              <mc:Choice xmlns:v="urn:schemas-microsoft-com:vml" Requires="v">
                <p:oleObj spid="_x0000_s7518" name="Equation" r:id="rId5" imgW="3111480" imgH="419040" progId="Equation.DSMT4">
                  <p:embed/>
                </p:oleObj>
              </mc:Choice>
              <mc:Fallback>
                <p:oleObj name="Equation" r:id="rId5" imgW="3111480" imgH="419040" progId="Equation.DSMT4">
                  <p:embed/>
                  <p:pic>
                    <p:nvPicPr>
                      <p:cNvPr id="0" name=""/>
                      <p:cNvPicPr/>
                      <p:nvPr/>
                    </p:nvPicPr>
                    <p:blipFill>
                      <a:blip r:embed="rId6"/>
                      <a:stretch>
                        <a:fillRect/>
                      </a:stretch>
                    </p:blipFill>
                    <p:spPr>
                      <a:xfrm>
                        <a:off x="6096000" y="2963194"/>
                        <a:ext cx="5301421" cy="714069"/>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7C1BC44E-EF21-4F88-9257-A490B605CB68}"/>
              </a:ext>
            </a:extLst>
          </p:cNvPr>
          <p:cNvGraphicFramePr>
            <a:graphicFrameLocks noChangeAspect="1"/>
          </p:cNvGraphicFramePr>
          <p:nvPr>
            <p:extLst>
              <p:ext uri="{D42A27DB-BD31-4B8C-83A1-F6EECF244321}">
                <p14:modId xmlns:p14="http://schemas.microsoft.com/office/powerpoint/2010/main" val="4271042127"/>
              </p:ext>
            </p:extLst>
          </p:nvPr>
        </p:nvGraphicFramePr>
        <p:xfrm>
          <a:off x="6096000" y="3907561"/>
          <a:ext cx="4695825" cy="433387"/>
        </p:xfrm>
        <a:graphic>
          <a:graphicData uri="http://schemas.openxmlformats.org/presentationml/2006/ole">
            <mc:AlternateContent xmlns:mc="http://schemas.openxmlformats.org/markup-compatibility/2006">
              <mc:Choice xmlns:v="urn:schemas-microsoft-com:vml" Requires="v">
                <p:oleObj spid="_x0000_s7519" name="Equation" r:id="rId7" imgW="2755800" imgH="253800" progId="Equation.DSMT4">
                  <p:embed/>
                </p:oleObj>
              </mc:Choice>
              <mc:Fallback>
                <p:oleObj name="Equation" r:id="rId7" imgW="2755800" imgH="253800" progId="Equation.DSMT4">
                  <p:embed/>
                  <p:pic>
                    <p:nvPicPr>
                      <p:cNvPr id="7" name="Objeto 6">
                        <a:extLst>
                          <a:ext uri="{FF2B5EF4-FFF2-40B4-BE49-F238E27FC236}">
                            <a16:creationId xmlns:a16="http://schemas.microsoft.com/office/drawing/2014/main" id="{1F3EE99F-A3AB-4D84-9CCD-C63D522DC5AE}"/>
                          </a:ext>
                        </a:extLst>
                      </p:cNvPr>
                      <p:cNvPicPr/>
                      <p:nvPr/>
                    </p:nvPicPr>
                    <p:blipFill>
                      <a:blip r:embed="rId8"/>
                      <a:stretch>
                        <a:fillRect/>
                      </a:stretch>
                    </p:blipFill>
                    <p:spPr>
                      <a:xfrm>
                        <a:off x="6096000" y="3907561"/>
                        <a:ext cx="4695825" cy="433387"/>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2EC9A99F-BB42-4768-814B-78F012CCC4D1}"/>
              </a:ext>
            </a:extLst>
          </p:cNvPr>
          <p:cNvGraphicFramePr>
            <a:graphicFrameLocks noChangeAspect="1"/>
          </p:cNvGraphicFramePr>
          <p:nvPr>
            <p:extLst>
              <p:ext uri="{D42A27DB-BD31-4B8C-83A1-F6EECF244321}">
                <p14:modId xmlns:p14="http://schemas.microsoft.com/office/powerpoint/2010/main" val="2240996234"/>
              </p:ext>
            </p:extLst>
          </p:nvPr>
        </p:nvGraphicFramePr>
        <p:xfrm>
          <a:off x="6110634" y="4658442"/>
          <a:ext cx="3808412" cy="431800"/>
        </p:xfrm>
        <a:graphic>
          <a:graphicData uri="http://schemas.openxmlformats.org/presentationml/2006/ole">
            <mc:AlternateContent xmlns:mc="http://schemas.openxmlformats.org/markup-compatibility/2006">
              <mc:Choice xmlns:v="urn:schemas-microsoft-com:vml" Requires="v">
                <p:oleObj spid="_x0000_s7520" name="Equation" r:id="rId9" imgW="2234880" imgH="253800" progId="Equation.DSMT4">
                  <p:embed/>
                </p:oleObj>
              </mc:Choice>
              <mc:Fallback>
                <p:oleObj name="Equation" r:id="rId9" imgW="2234880" imgH="253800" progId="Equation.DSMT4">
                  <p:embed/>
                  <p:pic>
                    <p:nvPicPr>
                      <p:cNvPr id="7" name="Objeto 6">
                        <a:extLst>
                          <a:ext uri="{FF2B5EF4-FFF2-40B4-BE49-F238E27FC236}">
                            <a16:creationId xmlns:a16="http://schemas.microsoft.com/office/drawing/2014/main" id="{1F3EE99F-A3AB-4D84-9CCD-C63D522DC5AE}"/>
                          </a:ext>
                        </a:extLst>
                      </p:cNvPr>
                      <p:cNvPicPr/>
                      <p:nvPr/>
                    </p:nvPicPr>
                    <p:blipFill>
                      <a:blip r:embed="rId10"/>
                      <a:stretch>
                        <a:fillRect/>
                      </a:stretch>
                    </p:blipFill>
                    <p:spPr>
                      <a:xfrm>
                        <a:off x="6110634" y="4658442"/>
                        <a:ext cx="3808412" cy="43180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83999B5A-9EDC-4060-BE48-AFB22CA1375E}"/>
              </a:ext>
            </a:extLst>
          </p:cNvPr>
          <p:cNvGraphicFramePr>
            <a:graphicFrameLocks noChangeAspect="1"/>
          </p:cNvGraphicFramePr>
          <p:nvPr>
            <p:extLst>
              <p:ext uri="{D42A27DB-BD31-4B8C-83A1-F6EECF244321}">
                <p14:modId xmlns:p14="http://schemas.microsoft.com/office/powerpoint/2010/main" val="3517826746"/>
              </p:ext>
            </p:extLst>
          </p:nvPr>
        </p:nvGraphicFramePr>
        <p:xfrm>
          <a:off x="6096000" y="5407736"/>
          <a:ext cx="5086350" cy="800100"/>
        </p:xfrm>
        <a:graphic>
          <a:graphicData uri="http://schemas.openxmlformats.org/presentationml/2006/ole">
            <mc:AlternateContent xmlns:mc="http://schemas.openxmlformats.org/markup-compatibility/2006">
              <mc:Choice xmlns:v="urn:schemas-microsoft-com:vml" Requires="v">
                <p:oleObj spid="_x0000_s7521" name="Equation" r:id="rId11" imgW="2984400" imgH="469800" progId="Equation.DSMT4">
                  <p:embed/>
                </p:oleObj>
              </mc:Choice>
              <mc:Fallback>
                <p:oleObj name="Equation" r:id="rId11" imgW="2984400" imgH="469800" progId="Equation.DSMT4">
                  <p:embed/>
                  <p:pic>
                    <p:nvPicPr>
                      <p:cNvPr id="7" name="Objeto 6">
                        <a:extLst>
                          <a:ext uri="{FF2B5EF4-FFF2-40B4-BE49-F238E27FC236}">
                            <a16:creationId xmlns:a16="http://schemas.microsoft.com/office/drawing/2014/main" id="{1F3EE99F-A3AB-4D84-9CCD-C63D522DC5AE}"/>
                          </a:ext>
                        </a:extLst>
                      </p:cNvPr>
                      <p:cNvPicPr/>
                      <p:nvPr/>
                    </p:nvPicPr>
                    <p:blipFill>
                      <a:blip r:embed="rId12"/>
                      <a:stretch>
                        <a:fillRect/>
                      </a:stretch>
                    </p:blipFill>
                    <p:spPr>
                      <a:xfrm>
                        <a:off x="6096000" y="5407736"/>
                        <a:ext cx="5086350" cy="800100"/>
                      </a:xfrm>
                      <a:prstGeom prst="rect">
                        <a:avLst/>
                      </a:prstGeom>
                    </p:spPr>
                  </p:pic>
                </p:oleObj>
              </mc:Fallback>
            </mc:AlternateContent>
          </a:graphicData>
        </a:graphic>
      </p:graphicFrame>
      <p:pic>
        <p:nvPicPr>
          <p:cNvPr id="12" name="Imagem 11">
            <a:extLst>
              <a:ext uri="{FF2B5EF4-FFF2-40B4-BE49-F238E27FC236}">
                <a16:creationId xmlns:a16="http://schemas.microsoft.com/office/drawing/2014/main" id="{B6165E65-F6B1-44AF-AF91-9584F4C7D8F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V="1">
            <a:off x="7818192" y="650164"/>
            <a:ext cx="1569856" cy="2438611"/>
          </a:xfrm>
          <a:prstGeom prst="rect">
            <a:avLst/>
          </a:prstGeom>
        </p:spPr>
      </p:pic>
    </p:spTree>
    <p:extLst>
      <p:ext uri="{BB962C8B-B14F-4D97-AF65-F5344CB8AC3E}">
        <p14:creationId xmlns:p14="http://schemas.microsoft.com/office/powerpoint/2010/main" val="8475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C644C84-A50E-4B89-88F2-9704E2648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5865" y="204019"/>
            <a:ext cx="4485968" cy="4485968"/>
          </a:xfrm>
          <a:prstGeom prst="rect">
            <a:avLst/>
          </a:prstGeom>
        </p:spPr>
      </p:pic>
      <p:sp>
        <p:nvSpPr>
          <p:cNvPr id="4" name="CaixaDeTexto 3">
            <a:extLst>
              <a:ext uri="{FF2B5EF4-FFF2-40B4-BE49-F238E27FC236}">
                <a16:creationId xmlns:a16="http://schemas.microsoft.com/office/drawing/2014/main" id="{DB99794C-1DF1-4520-BB14-10EF6234507C}"/>
              </a:ext>
            </a:extLst>
          </p:cNvPr>
          <p:cNvSpPr txBox="1"/>
          <p:nvPr/>
        </p:nvSpPr>
        <p:spPr>
          <a:xfrm>
            <a:off x="2300750" y="1101213"/>
            <a:ext cx="2192592" cy="1477328"/>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rPr>
              <a:t>Reynolds permite classificar os escoamentos em laminar, transição ou turbulento</a:t>
            </a:r>
          </a:p>
        </p:txBody>
      </p:sp>
      <p:graphicFrame>
        <p:nvGraphicFramePr>
          <p:cNvPr id="5" name="Objeto 4">
            <a:extLst>
              <a:ext uri="{FF2B5EF4-FFF2-40B4-BE49-F238E27FC236}">
                <a16:creationId xmlns:a16="http://schemas.microsoft.com/office/drawing/2014/main" id="{698A663E-9950-4621-9E5F-C8237422206E}"/>
              </a:ext>
            </a:extLst>
          </p:cNvPr>
          <p:cNvGraphicFramePr>
            <a:graphicFrameLocks noChangeAspect="1"/>
          </p:cNvGraphicFramePr>
          <p:nvPr>
            <p:extLst>
              <p:ext uri="{D42A27DB-BD31-4B8C-83A1-F6EECF244321}">
                <p14:modId xmlns:p14="http://schemas.microsoft.com/office/powerpoint/2010/main" val="828299843"/>
              </p:ext>
            </p:extLst>
          </p:nvPr>
        </p:nvGraphicFramePr>
        <p:xfrm>
          <a:off x="6786718" y="580923"/>
          <a:ext cx="2685556" cy="815258"/>
        </p:xfrm>
        <a:graphic>
          <a:graphicData uri="http://schemas.openxmlformats.org/presentationml/2006/ole">
            <mc:AlternateContent xmlns:mc="http://schemas.openxmlformats.org/markup-compatibility/2006">
              <mc:Choice xmlns:v="urn:schemas-microsoft-com:vml" Requires="v">
                <p:oleObj spid="_x0000_s8640" name="Equation" r:id="rId5" imgW="1422360" imgH="431640" progId="Equation.DSMT4">
                  <p:embed/>
                </p:oleObj>
              </mc:Choice>
              <mc:Fallback>
                <p:oleObj name="Equation" r:id="rId5" imgW="1422360" imgH="431640" progId="Equation.DSMT4">
                  <p:embed/>
                  <p:pic>
                    <p:nvPicPr>
                      <p:cNvPr id="0" name=""/>
                      <p:cNvPicPr/>
                      <p:nvPr/>
                    </p:nvPicPr>
                    <p:blipFill>
                      <a:blip r:embed="rId6"/>
                      <a:stretch>
                        <a:fillRect/>
                      </a:stretch>
                    </p:blipFill>
                    <p:spPr>
                      <a:xfrm>
                        <a:off x="6786718" y="580923"/>
                        <a:ext cx="2685556" cy="815258"/>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6CCAB2FD-4563-4EA8-826B-86C99170E7B5}"/>
              </a:ext>
            </a:extLst>
          </p:cNvPr>
          <p:cNvGraphicFramePr>
            <a:graphicFrameLocks noChangeAspect="1"/>
          </p:cNvGraphicFramePr>
          <p:nvPr>
            <p:extLst>
              <p:ext uri="{D42A27DB-BD31-4B8C-83A1-F6EECF244321}">
                <p14:modId xmlns:p14="http://schemas.microsoft.com/office/powerpoint/2010/main" val="3178019760"/>
              </p:ext>
            </p:extLst>
          </p:nvPr>
        </p:nvGraphicFramePr>
        <p:xfrm>
          <a:off x="6816215" y="1919748"/>
          <a:ext cx="2974975" cy="838200"/>
        </p:xfrm>
        <a:graphic>
          <a:graphicData uri="http://schemas.openxmlformats.org/presentationml/2006/ole">
            <mc:AlternateContent xmlns:mc="http://schemas.openxmlformats.org/markup-compatibility/2006">
              <mc:Choice xmlns:v="urn:schemas-microsoft-com:vml" Requires="v">
                <p:oleObj spid="_x0000_s8641" name="Equation" r:id="rId7" imgW="1574640" imgH="444240" progId="Equation.DSMT4">
                  <p:embed/>
                </p:oleObj>
              </mc:Choice>
              <mc:Fallback>
                <p:oleObj name="Equation" r:id="rId7" imgW="1574640" imgH="444240" progId="Equation.DSMT4">
                  <p:embed/>
                  <p:pic>
                    <p:nvPicPr>
                      <p:cNvPr id="5" name="Objeto 4">
                        <a:extLst>
                          <a:ext uri="{FF2B5EF4-FFF2-40B4-BE49-F238E27FC236}">
                            <a16:creationId xmlns:a16="http://schemas.microsoft.com/office/drawing/2014/main" id="{698A663E-9950-4621-9E5F-C8237422206E}"/>
                          </a:ext>
                        </a:extLst>
                      </p:cNvPr>
                      <p:cNvPicPr/>
                      <p:nvPr/>
                    </p:nvPicPr>
                    <p:blipFill>
                      <a:blip r:embed="rId8"/>
                      <a:stretch>
                        <a:fillRect/>
                      </a:stretch>
                    </p:blipFill>
                    <p:spPr>
                      <a:xfrm>
                        <a:off x="6816215" y="1919748"/>
                        <a:ext cx="2974975" cy="838200"/>
                      </a:xfrm>
                      <a:prstGeom prst="rect">
                        <a:avLst/>
                      </a:prstGeom>
                    </p:spPr>
                  </p:pic>
                </p:oleObj>
              </mc:Fallback>
            </mc:AlternateContent>
          </a:graphicData>
        </a:graphic>
      </p:graphicFrame>
      <p:pic>
        <p:nvPicPr>
          <p:cNvPr id="8" name="Imagem 7">
            <a:extLst>
              <a:ext uri="{FF2B5EF4-FFF2-40B4-BE49-F238E27FC236}">
                <a16:creationId xmlns:a16="http://schemas.microsoft.com/office/drawing/2014/main" id="{98912E1C-36A3-4968-A6D9-CC3522B80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5212" y="2863740"/>
            <a:ext cx="3734124" cy="3490262"/>
          </a:xfrm>
          <a:prstGeom prst="rect">
            <a:avLst/>
          </a:prstGeom>
        </p:spPr>
      </p:pic>
      <p:sp>
        <p:nvSpPr>
          <p:cNvPr id="9" name="CaixaDeTexto 8">
            <a:extLst>
              <a:ext uri="{FF2B5EF4-FFF2-40B4-BE49-F238E27FC236}">
                <a16:creationId xmlns:a16="http://schemas.microsoft.com/office/drawing/2014/main" id="{06C7A524-055A-4586-A5C9-11E0D23C76A1}"/>
              </a:ext>
            </a:extLst>
          </p:cNvPr>
          <p:cNvSpPr txBox="1"/>
          <p:nvPr/>
        </p:nvSpPr>
        <p:spPr>
          <a:xfrm>
            <a:off x="7944464" y="3205316"/>
            <a:ext cx="1966452" cy="923330"/>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Classificação para os escoamentos em canais:</a:t>
            </a:r>
          </a:p>
        </p:txBody>
      </p:sp>
      <p:sp>
        <p:nvSpPr>
          <p:cNvPr id="10" name="CaixaDeTexto 9">
            <a:extLst>
              <a:ext uri="{FF2B5EF4-FFF2-40B4-BE49-F238E27FC236}">
                <a16:creationId xmlns:a16="http://schemas.microsoft.com/office/drawing/2014/main" id="{0992C543-43C0-4CB0-8F72-B21A5D445496}"/>
              </a:ext>
            </a:extLst>
          </p:cNvPr>
          <p:cNvSpPr txBox="1"/>
          <p:nvPr/>
        </p:nvSpPr>
        <p:spPr>
          <a:xfrm>
            <a:off x="3713354" y="4523670"/>
            <a:ext cx="2261419"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Escoamento laminar: </a:t>
            </a:r>
          </a:p>
        </p:txBody>
      </p:sp>
      <p:graphicFrame>
        <p:nvGraphicFramePr>
          <p:cNvPr id="11" name="Objeto 10">
            <a:extLst>
              <a:ext uri="{FF2B5EF4-FFF2-40B4-BE49-F238E27FC236}">
                <a16:creationId xmlns:a16="http://schemas.microsoft.com/office/drawing/2014/main" id="{99C8FA6E-0D93-43AC-B201-450DE2117157}"/>
              </a:ext>
            </a:extLst>
          </p:cNvPr>
          <p:cNvGraphicFramePr>
            <a:graphicFrameLocks noChangeAspect="1"/>
          </p:cNvGraphicFramePr>
          <p:nvPr>
            <p:extLst>
              <p:ext uri="{D42A27DB-BD31-4B8C-83A1-F6EECF244321}">
                <p14:modId xmlns:p14="http://schemas.microsoft.com/office/powerpoint/2010/main" val="2162797960"/>
              </p:ext>
            </p:extLst>
          </p:nvPr>
        </p:nvGraphicFramePr>
        <p:xfrm>
          <a:off x="5994438" y="4523670"/>
          <a:ext cx="1152525" cy="336550"/>
        </p:xfrm>
        <a:graphic>
          <a:graphicData uri="http://schemas.openxmlformats.org/presentationml/2006/ole">
            <mc:AlternateContent xmlns:mc="http://schemas.openxmlformats.org/markup-compatibility/2006">
              <mc:Choice xmlns:v="urn:schemas-microsoft-com:vml" Requires="v">
                <p:oleObj spid="_x0000_s8642" name="Equation" r:id="rId10" imgW="609480" imgH="177480" progId="Equation.DSMT4">
                  <p:embed/>
                </p:oleObj>
              </mc:Choice>
              <mc:Fallback>
                <p:oleObj name="Equation" r:id="rId10" imgW="609480" imgH="177480" progId="Equation.DSMT4">
                  <p:embed/>
                  <p:pic>
                    <p:nvPicPr>
                      <p:cNvPr id="6" name="Objeto 5">
                        <a:extLst>
                          <a:ext uri="{FF2B5EF4-FFF2-40B4-BE49-F238E27FC236}">
                            <a16:creationId xmlns:a16="http://schemas.microsoft.com/office/drawing/2014/main" id="{6CCAB2FD-4563-4EA8-826B-86C99170E7B5}"/>
                          </a:ext>
                        </a:extLst>
                      </p:cNvPr>
                      <p:cNvPicPr/>
                      <p:nvPr/>
                    </p:nvPicPr>
                    <p:blipFill>
                      <a:blip r:embed="rId11"/>
                      <a:stretch>
                        <a:fillRect/>
                      </a:stretch>
                    </p:blipFill>
                    <p:spPr>
                      <a:xfrm>
                        <a:off x="5994438" y="4523670"/>
                        <a:ext cx="1152525" cy="336550"/>
                      </a:xfrm>
                      <a:prstGeom prst="rect">
                        <a:avLst/>
                      </a:prstGeom>
                    </p:spPr>
                  </p:pic>
                </p:oleObj>
              </mc:Fallback>
            </mc:AlternateContent>
          </a:graphicData>
        </a:graphic>
      </p:graphicFrame>
      <p:sp>
        <p:nvSpPr>
          <p:cNvPr id="12" name="CaixaDeTexto 11">
            <a:extLst>
              <a:ext uri="{FF2B5EF4-FFF2-40B4-BE49-F238E27FC236}">
                <a16:creationId xmlns:a16="http://schemas.microsoft.com/office/drawing/2014/main" id="{4836E029-C677-45D5-99E9-968E1F93DD03}"/>
              </a:ext>
            </a:extLst>
          </p:cNvPr>
          <p:cNvSpPr txBox="1"/>
          <p:nvPr/>
        </p:nvSpPr>
        <p:spPr>
          <a:xfrm>
            <a:off x="3713354" y="5195918"/>
            <a:ext cx="2674374"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Escoamento turbulento: </a:t>
            </a:r>
          </a:p>
        </p:txBody>
      </p:sp>
      <p:graphicFrame>
        <p:nvGraphicFramePr>
          <p:cNvPr id="13" name="Objeto 12">
            <a:extLst>
              <a:ext uri="{FF2B5EF4-FFF2-40B4-BE49-F238E27FC236}">
                <a16:creationId xmlns:a16="http://schemas.microsoft.com/office/drawing/2014/main" id="{E58ABE9D-6685-451C-9CDD-C90748E2D5D3}"/>
              </a:ext>
            </a:extLst>
          </p:cNvPr>
          <p:cNvGraphicFramePr>
            <a:graphicFrameLocks noChangeAspect="1"/>
          </p:cNvGraphicFramePr>
          <p:nvPr>
            <p:extLst>
              <p:ext uri="{D42A27DB-BD31-4B8C-83A1-F6EECF244321}">
                <p14:modId xmlns:p14="http://schemas.microsoft.com/office/powerpoint/2010/main" val="398948348"/>
              </p:ext>
            </p:extLst>
          </p:nvPr>
        </p:nvGraphicFramePr>
        <p:xfrm>
          <a:off x="6194360" y="5228520"/>
          <a:ext cx="1295400" cy="336550"/>
        </p:xfrm>
        <a:graphic>
          <a:graphicData uri="http://schemas.openxmlformats.org/presentationml/2006/ole">
            <mc:AlternateContent xmlns:mc="http://schemas.openxmlformats.org/markup-compatibility/2006">
              <mc:Choice xmlns:v="urn:schemas-microsoft-com:vml" Requires="v">
                <p:oleObj spid="_x0000_s8643" name="Equation" r:id="rId12" imgW="685800" imgH="177480" progId="Equation.DSMT4">
                  <p:embed/>
                </p:oleObj>
              </mc:Choice>
              <mc:Fallback>
                <p:oleObj name="Equation" r:id="rId12" imgW="685800" imgH="177480" progId="Equation.DSMT4">
                  <p:embed/>
                  <p:pic>
                    <p:nvPicPr>
                      <p:cNvPr id="11" name="Objeto 10">
                        <a:extLst>
                          <a:ext uri="{FF2B5EF4-FFF2-40B4-BE49-F238E27FC236}">
                            <a16:creationId xmlns:a16="http://schemas.microsoft.com/office/drawing/2014/main" id="{99C8FA6E-0D93-43AC-B201-450DE2117157}"/>
                          </a:ext>
                        </a:extLst>
                      </p:cNvPr>
                      <p:cNvPicPr/>
                      <p:nvPr/>
                    </p:nvPicPr>
                    <p:blipFill>
                      <a:blip r:embed="rId13"/>
                      <a:stretch>
                        <a:fillRect/>
                      </a:stretch>
                    </p:blipFill>
                    <p:spPr>
                      <a:xfrm>
                        <a:off x="6194360" y="5228520"/>
                        <a:ext cx="1295400" cy="336550"/>
                      </a:xfrm>
                      <a:prstGeom prst="rect">
                        <a:avLst/>
                      </a:prstGeom>
                    </p:spPr>
                  </p:pic>
                </p:oleObj>
              </mc:Fallback>
            </mc:AlternateContent>
          </a:graphicData>
        </a:graphic>
      </p:graphicFrame>
      <p:sp>
        <p:nvSpPr>
          <p:cNvPr id="14" name="CaixaDeTexto 13">
            <a:extLst>
              <a:ext uri="{FF2B5EF4-FFF2-40B4-BE49-F238E27FC236}">
                <a16:creationId xmlns:a16="http://schemas.microsoft.com/office/drawing/2014/main" id="{639D3D2A-20A8-4287-AFFD-9B0C38B4735D}"/>
              </a:ext>
            </a:extLst>
          </p:cNvPr>
          <p:cNvSpPr txBox="1"/>
          <p:nvPr/>
        </p:nvSpPr>
        <p:spPr>
          <a:xfrm>
            <a:off x="3733019" y="5998599"/>
            <a:ext cx="2871018"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Escoamento de transição: </a:t>
            </a:r>
          </a:p>
        </p:txBody>
      </p:sp>
      <p:graphicFrame>
        <p:nvGraphicFramePr>
          <p:cNvPr id="15" name="Objeto 14">
            <a:extLst>
              <a:ext uri="{FF2B5EF4-FFF2-40B4-BE49-F238E27FC236}">
                <a16:creationId xmlns:a16="http://schemas.microsoft.com/office/drawing/2014/main" id="{6AFA54E4-6CCC-486A-87A0-61BBD88265F0}"/>
              </a:ext>
            </a:extLst>
          </p:cNvPr>
          <p:cNvGraphicFramePr>
            <a:graphicFrameLocks noChangeAspect="1"/>
          </p:cNvGraphicFramePr>
          <p:nvPr>
            <p:extLst>
              <p:ext uri="{D42A27DB-BD31-4B8C-83A1-F6EECF244321}">
                <p14:modId xmlns:p14="http://schemas.microsoft.com/office/powerpoint/2010/main" val="2484324375"/>
              </p:ext>
            </p:extLst>
          </p:nvPr>
        </p:nvGraphicFramePr>
        <p:xfrm>
          <a:off x="6367231" y="6014990"/>
          <a:ext cx="2017713" cy="336550"/>
        </p:xfrm>
        <a:graphic>
          <a:graphicData uri="http://schemas.openxmlformats.org/presentationml/2006/ole">
            <mc:AlternateContent xmlns:mc="http://schemas.openxmlformats.org/markup-compatibility/2006">
              <mc:Choice xmlns:v="urn:schemas-microsoft-com:vml" Requires="v">
                <p:oleObj spid="_x0000_s8644" name="Equation" r:id="rId14" imgW="1066680" imgH="177480" progId="Equation.DSMT4">
                  <p:embed/>
                </p:oleObj>
              </mc:Choice>
              <mc:Fallback>
                <p:oleObj name="Equation" r:id="rId14" imgW="1066680" imgH="177480" progId="Equation.DSMT4">
                  <p:embed/>
                  <p:pic>
                    <p:nvPicPr>
                      <p:cNvPr id="11" name="Objeto 10">
                        <a:extLst>
                          <a:ext uri="{FF2B5EF4-FFF2-40B4-BE49-F238E27FC236}">
                            <a16:creationId xmlns:a16="http://schemas.microsoft.com/office/drawing/2014/main" id="{99C8FA6E-0D93-43AC-B201-450DE2117157}"/>
                          </a:ext>
                        </a:extLst>
                      </p:cNvPr>
                      <p:cNvPicPr/>
                      <p:nvPr/>
                    </p:nvPicPr>
                    <p:blipFill>
                      <a:blip r:embed="rId15"/>
                      <a:stretch>
                        <a:fillRect/>
                      </a:stretch>
                    </p:blipFill>
                    <p:spPr>
                      <a:xfrm>
                        <a:off x="6367231" y="6014990"/>
                        <a:ext cx="2017713" cy="336550"/>
                      </a:xfrm>
                      <a:prstGeom prst="rect">
                        <a:avLst/>
                      </a:prstGeom>
                    </p:spPr>
                  </p:pic>
                </p:oleObj>
              </mc:Fallback>
            </mc:AlternateContent>
          </a:graphicData>
        </a:graphic>
      </p:graphicFrame>
      <p:sp>
        <p:nvSpPr>
          <p:cNvPr id="2" name="CaixaDeTexto 1">
            <a:extLst>
              <a:ext uri="{FF2B5EF4-FFF2-40B4-BE49-F238E27FC236}">
                <a16:creationId xmlns:a16="http://schemas.microsoft.com/office/drawing/2014/main" id="{8F9AB590-66EE-4AFF-8434-0568FAF8A69E}"/>
              </a:ext>
            </a:extLst>
          </p:cNvPr>
          <p:cNvSpPr txBox="1"/>
          <p:nvPr/>
        </p:nvSpPr>
        <p:spPr>
          <a:xfrm>
            <a:off x="4538165" y="3036612"/>
            <a:ext cx="2509686" cy="369332"/>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rPr>
              <a:t>SE L =R</a:t>
            </a:r>
            <a:r>
              <a:rPr lang="pt-BR" b="1" baseline="-25000" dirty="0">
                <a:effectLst>
                  <a:outerShdw blurRad="38100" dist="38100" dir="2700000" algn="tl">
                    <a:srgbClr val="000000">
                      <a:alpha val="43137"/>
                    </a:srgbClr>
                  </a:outerShdw>
                </a:effectLst>
              </a:rPr>
              <a:t>H</a:t>
            </a:r>
            <a:r>
              <a:rPr lang="pt-BR" b="1" dirty="0">
                <a:effectLst>
                  <a:outerShdw blurRad="38100" dist="38100" dir="2700000" algn="tl">
                    <a:srgbClr val="000000">
                      <a:alpha val="43137"/>
                    </a:srgbClr>
                  </a:outerShdw>
                </a:effectLst>
              </a:rPr>
              <a:t>, PORTANTO:</a:t>
            </a:r>
          </a:p>
        </p:txBody>
      </p:sp>
      <p:graphicFrame>
        <p:nvGraphicFramePr>
          <p:cNvPr id="16" name="Objeto 15">
            <a:extLst>
              <a:ext uri="{FF2B5EF4-FFF2-40B4-BE49-F238E27FC236}">
                <a16:creationId xmlns:a16="http://schemas.microsoft.com/office/drawing/2014/main" id="{ADBC6D2E-158D-46C0-BA47-6B90452D3E3F}"/>
              </a:ext>
            </a:extLst>
          </p:cNvPr>
          <p:cNvGraphicFramePr>
            <a:graphicFrameLocks noChangeAspect="1"/>
          </p:cNvGraphicFramePr>
          <p:nvPr>
            <p:extLst>
              <p:ext uri="{D42A27DB-BD31-4B8C-83A1-F6EECF244321}">
                <p14:modId xmlns:p14="http://schemas.microsoft.com/office/powerpoint/2010/main" val="2374525536"/>
              </p:ext>
            </p:extLst>
          </p:nvPr>
        </p:nvGraphicFramePr>
        <p:xfrm>
          <a:off x="4629274" y="3554232"/>
          <a:ext cx="2349500" cy="812800"/>
        </p:xfrm>
        <a:graphic>
          <a:graphicData uri="http://schemas.openxmlformats.org/presentationml/2006/ole">
            <mc:AlternateContent xmlns:mc="http://schemas.openxmlformats.org/markup-compatibility/2006">
              <mc:Choice xmlns:v="urn:schemas-microsoft-com:vml" Requires="v">
                <p:oleObj spid="_x0000_s8645" name="Equation" r:id="rId16" imgW="1244520" imgH="431640" progId="Equation.DSMT4">
                  <p:embed/>
                </p:oleObj>
              </mc:Choice>
              <mc:Fallback>
                <p:oleObj name="Equation" r:id="rId16" imgW="1244520" imgH="431640" progId="Equation.DSMT4">
                  <p:embed/>
                  <p:pic>
                    <p:nvPicPr>
                      <p:cNvPr id="6" name="Objeto 5">
                        <a:extLst>
                          <a:ext uri="{FF2B5EF4-FFF2-40B4-BE49-F238E27FC236}">
                            <a16:creationId xmlns:a16="http://schemas.microsoft.com/office/drawing/2014/main" id="{6CCAB2FD-4563-4EA8-826B-86C99170E7B5}"/>
                          </a:ext>
                        </a:extLst>
                      </p:cNvPr>
                      <p:cNvPicPr/>
                      <p:nvPr/>
                    </p:nvPicPr>
                    <p:blipFill>
                      <a:blip r:embed="rId17"/>
                      <a:stretch>
                        <a:fillRect/>
                      </a:stretch>
                    </p:blipFill>
                    <p:spPr>
                      <a:xfrm>
                        <a:off x="4629274" y="3554232"/>
                        <a:ext cx="2349500" cy="812800"/>
                      </a:xfrm>
                      <a:prstGeom prst="rect">
                        <a:avLst/>
                      </a:prstGeom>
                    </p:spPr>
                  </p:pic>
                </p:oleObj>
              </mc:Fallback>
            </mc:AlternateContent>
          </a:graphicData>
        </a:graphic>
      </p:graphicFrame>
    </p:spTree>
    <p:extLst>
      <p:ext uri="{BB962C8B-B14F-4D97-AF65-F5344CB8AC3E}">
        <p14:creationId xmlns:p14="http://schemas.microsoft.com/office/powerpoint/2010/main" val="387231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par>
                                <p:cTn id="50" presetID="16" presetClass="entr" presetSubtype="21"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3DDE28A-C1D2-49BA-A765-09C9A549E5C4}"/>
              </a:ext>
            </a:extLst>
          </p:cNvPr>
          <p:cNvPicPr>
            <a:picLocks noChangeAspect="1"/>
          </p:cNvPicPr>
          <p:nvPr/>
        </p:nvPicPr>
        <p:blipFill>
          <a:blip r:embed="rId3"/>
          <a:stretch>
            <a:fillRect/>
          </a:stretch>
        </p:blipFill>
        <p:spPr>
          <a:xfrm>
            <a:off x="663319" y="666322"/>
            <a:ext cx="2606266" cy="1356478"/>
          </a:xfrm>
          <a:prstGeom prst="rect">
            <a:avLst/>
          </a:prstGeom>
        </p:spPr>
      </p:pic>
      <p:pic>
        <p:nvPicPr>
          <p:cNvPr id="3" name="Imagem 2">
            <a:extLst>
              <a:ext uri="{FF2B5EF4-FFF2-40B4-BE49-F238E27FC236}">
                <a16:creationId xmlns:a16="http://schemas.microsoft.com/office/drawing/2014/main" id="{8C290F1D-10CF-4DF9-B262-B8B565BBC349}"/>
              </a:ext>
            </a:extLst>
          </p:cNvPr>
          <p:cNvPicPr>
            <a:picLocks noChangeAspect="1"/>
          </p:cNvPicPr>
          <p:nvPr/>
        </p:nvPicPr>
        <p:blipFill>
          <a:blip r:embed="rId4"/>
          <a:stretch>
            <a:fillRect/>
          </a:stretch>
        </p:blipFill>
        <p:spPr>
          <a:xfrm>
            <a:off x="4063364" y="84700"/>
            <a:ext cx="7132938" cy="2362405"/>
          </a:xfrm>
          <a:prstGeom prst="rect">
            <a:avLst/>
          </a:prstGeom>
        </p:spPr>
      </p:pic>
      <p:pic>
        <p:nvPicPr>
          <p:cNvPr id="4" name="Imagem 3">
            <a:extLst>
              <a:ext uri="{FF2B5EF4-FFF2-40B4-BE49-F238E27FC236}">
                <a16:creationId xmlns:a16="http://schemas.microsoft.com/office/drawing/2014/main" id="{D6239667-35F4-4ED8-B1DA-4F4EA29D838F}"/>
              </a:ext>
            </a:extLst>
          </p:cNvPr>
          <p:cNvPicPr>
            <a:picLocks noChangeAspect="1"/>
          </p:cNvPicPr>
          <p:nvPr/>
        </p:nvPicPr>
        <p:blipFill>
          <a:blip r:embed="rId5"/>
          <a:stretch>
            <a:fillRect/>
          </a:stretch>
        </p:blipFill>
        <p:spPr>
          <a:xfrm>
            <a:off x="625472" y="2447105"/>
            <a:ext cx="6082005" cy="3742772"/>
          </a:xfrm>
          <a:prstGeom prst="rect">
            <a:avLst/>
          </a:prstGeom>
        </p:spPr>
      </p:pic>
      <p:pic>
        <p:nvPicPr>
          <p:cNvPr id="5" name="Imagem 4">
            <a:extLst>
              <a:ext uri="{FF2B5EF4-FFF2-40B4-BE49-F238E27FC236}">
                <a16:creationId xmlns:a16="http://schemas.microsoft.com/office/drawing/2014/main" id="{0194BE62-B9CB-4859-BB4C-740F9816E25B}"/>
              </a:ext>
            </a:extLst>
          </p:cNvPr>
          <p:cNvPicPr>
            <a:picLocks noChangeAspect="1"/>
          </p:cNvPicPr>
          <p:nvPr/>
        </p:nvPicPr>
        <p:blipFill>
          <a:blip r:embed="rId6"/>
          <a:stretch>
            <a:fillRect/>
          </a:stretch>
        </p:blipFill>
        <p:spPr>
          <a:xfrm>
            <a:off x="6707477" y="3651273"/>
            <a:ext cx="5449973" cy="2155294"/>
          </a:xfrm>
          <a:prstGeom prst="rect">
            <a:avLst/>
          </a:prstGeom>
        </p:spPr>
      </p:pic>
      <p:pic>
        <p:nvPicPr>
          <p:cNvPr id="6" name="Imagem 5">
            <a:extLst>
              <a:ext uri="{FF2B5EF4-FFF2-40B4-BE49-F238E27FC236}">
                <a16:creationId xmlns:a16="http://schemas.microsoft.com/office/drawing/2014/main" id="{1BA3C90E-E64E-4266-8CB2-3F7C8CAFB9A1}"/>
              </a:ext>
            </a:extLst>
          </p:cNvPr>
          <p:cNvPicPr>
            <a:picLocks noChangeAspect="1"/>
          </p:cNvPicPr>
          <p:nvPr/>
        </p:nvPicPr>
        <p:blipFill>
          <a:blip r:embed="rId7"/>
          <a:stretch>
            <a:fillRect/>
          </a:stretch>
        </p:blipFill>
        <p:spPr>
          <a:xfrm>
            <a:off x="6766469" y="3045287"/>
            <a:ext cx="5321963" cy="445352"/>
          </a:xfrm>
          <a:prstGeom prst="rect">
            <a:avLst/>
          </a:prstGeom>
        </p:spPr>
      </p:pic>
      <p:sp>
        <p:nvSpPr>
          <p:cNvPr id="7" name="Retângulo 6">
            <a:extLst>
              <a:ext uri="{FF2B5EF4-FFF2-40B4-BE49-F238E27FC236}">
                <a16:creationId xmlns:a16="http://schemas.microsoft.com/office/drawing/2014/main" id="{C0D0A9B6-AA0C-4D3A-87A2-D30E74B2B009}"/>
              </a:ext>
            </a:extLst>
          </p:cNvPr>
          <p:cNvSpPr/>
          <p:nvPr/>
        </p:nvSpPr>
        <p:spPr>
          <a:xfrm>
            <a:off x="213360" y="6196649"/>
            <a:ext cx="11875072" cy="230832"/>
          </a:xfrm>
          <a:prstGeom prst="rect">
            <a:avLst/>
          </a:prstGeom>
        </p:spPr>
        <p:txBody>
          <a:bodyPr wrap="square">
            <a:spAutoFit/>
          </a:bodyPr>
          <a:lstStyle/>
          <a:p>
            <a:pPr algn="ctr"/>
            <a:r>
              <a:rPr lang="pt-BR" sz="900" dirty="0">
                <a:hlinkClick r:id="rId8"/>
              </a:rPr>
              <a:t>https://www.tratamentodeagua.com.br/ar-agua-potavel/?utm_source=Newsletter&amp;utm_medium=RD_abril12&amp;utm_campaign=RD_abril2&amp;utm_term=%C3%A1gua%20pot%C3%A1vel&amp;utm_content=%C3%A1gua%20pot%C3%A1vel</a:t>
            </a:r>
            <a:endParaRPr lang="pt-BR" sz="900" dirty="0"/>
          </a:p>
        </p:txBody>
      </p:sp>
    </p:spTree>
    <p:extLst>
      <p:ext uri="{BB962C8B-B14F-4D97-AF65-F5344CB8AC3E}">
        <p14:creationId xmlns:p14="http://schemas.microsoft.com/office/powerpoint/2010/main" val="137812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7679542-9628-4C76-BB26-5FC442F195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8652" y="1108587"/>
            <a:ext cx="4485968" cy="4485968"/>
          </a:xfrm>
          <a:prstGeom prst="rect">
            <a:avLst/>
          </a:prstGeom>
        </p:spPr>
      </p:pic>
      <p:sp>
        <p:nvSpPr>
          <p:cNvPr id="3" name="CaixaDeTexto 2">
            <a:extLst>
              <a:ext uri="{FF2B5EF4-FFF2-40B4-BE49-F238E27FC236}">
                <a16:creationId xmlns:a16="http://schemas.microsoft.com/office/drawing/2014/main" id="{D0F4EC06-3FFA-4854-995C-875D8CDBEB88}"/>
              </a:ext>
            </a:extLst>
          </p:cNvPr>
          <p:cNvSpPr txBox="1"/>
          <p:nvPr/>
        </p:nvSpPr>
        <p:spPr>
          <a:xfrm>
            <a:off x="2674372" y="2251586"/>
            <a:ext cx="2084439" cy="830997"/>
          </a:xfrm>
          <a:prstGeom prst="rect">
            <a:avLst/>
          </a:prstGeom>
          <a:noFill/>
        </p:spPr>
        <p:txBody>
          <a:bodyPr wrap="square" rtlCol="0">
            <a:spAutoFit/>
          </a:bodyPr>
          <a:lstStyle/>
          <a:p>
            <a:pPr algn="ctr"/>
            <a:r>
              <a:rPr lang="pt-BR" sz="2400" b="1" dirty="0">
                <a:effectLst>
                  <a:outerShdw blurRad="38100" dist="38100" dir="2700000" algn="tl">
                    <a:srgbClr val="000000">
                      <a:alpha val="43137"/>
                    </a:srgbClr>
                  </a:outerShdw>
                </a:effectLst>
              </a:rPr>
              <a:t>Considerando L = D</a:t>
            </a:r>
            <a:r>
              <a:rPr lang="pt-BR" sz="2400" b="1" baseline="-25000" dirty="0">
                <a:effectLst>
                  <a:outerShdw blurRad="38100" dist="38100" dir="2700000" algn="tl">
                    <a:srgbClr val="000000">
                      <a:alpha val="43137"/>
                    </a:srgbClr>
                  </a:outerShdw>
                </a:effectLst>
              </a:rPr>
              <a:t>H</a:t>
            </a:r>
          </a:p>
        </p:txBody>
      </p:sp>
      <p:graphicFrame>
        <p:nvGraphicFramePr>
          <p:cNvPr id="4" name="Objeto 3">
            <a:extLst>
              <a:ext uri="{FF2B5EF4-FFF2-40B4-BE49-F238E27FC236}">
                <a16:creationId xmlns:a16="http://schemas.microsoft.com/office/drawing/2014/main" id="{1C05E7D7-2B1D-448F-B360-8617E16018EF}"/>
              </a:ext>
            </a:extLst>
          </p:cNvPr>
          <p:cNvGraphicFramePr>
            <a:graphicFrameLocks noChangeAspect="1"/>
          </p:cNvGraphicFramePr>
          <p:nvPr>
            <p:extLst>
              <p:ext uri="{D42A27DB-BD31-4B8C-83A1-F6EECF244321}">
                <p14:modId xmlns:p14="http://schemas.microsoft.com/office/powerpoint/2010/main" val="3145712030"/>
              </p:ext>
            </p:extLst>
          </p:nvPr>
        </p:nvGraphicFramePr>
        <p:xfrm>
          <a:off x="6560572" y="1553495"/>
          <a:ext cx="2327275" cy="812800"/>
        </p:xfrm>
        <a:graphic>
          <a:graphicData uri="http://schemas.openxmlformats.org/presentationml/2006/ole">
            <mc:AlternateContent xmlns:mc="http://schemas.openxmlformats.org/markup-compatibility/2006">
              <mc:Choice xmlns:v="urn:schemas-microsoft-com:vml" Requires="v">
                <p:oleObj spid="_x0000_s26734" name="Equation" r:id="rId5" imgW="1231560" imgH="431640" progId="Equation.DSMT4">
                  <p:embed/>
                </p:oleObj>
              </mc:Choice>
              <mc:Fallback>
                <p:oleObj name="Equation" r:id="rId5" imgW="1231560" imgH="431640" progId="Equation.DSMT4">
                  <p:embed/>
                  <p:pic>
                    <p:nvPicPr>
                      <p:cNvPr id="6" name="Objeto 5">
                        <a:extLst>
                          <a:ext uri="{FF2B5EF4-FFF2-40B4-BE49-F238E27FC236}">
                            <a16:creationId xmlns:a16="http://schemas.microsoft.com/office/drawing/2014/main" id="{6CCAB2FD-4563-4EA8-826B-86C99170E7B5}"/>
                          </a:ext>
                        </a:extLst>
                      </p:cNvPr>
                      <p:cNvPicPr/>
                      <p:nvPr/>
                    </p:nvPicPr>
                    <p:blipFill>
                      <a:blip r:embed="rId6"/>
                      <a:stretch>
                        <a:fillRect/>
                      </a:stretch>
                    </p:blipFill>
                    <p:spPr>
                      <a:xfrm>
                        <a:off x="6560572" y="1553495"/>
                        <a:ext cx="2327275" cy="812800"/>
                      </a:xfrm>
                      <a:prstGeom prst="rect">
                        <a:avLst/>
                      </a:prstGeom>
                    </p:spPr>
                  </p:pic>
                </p:oleObj>
              </mc:Fallback>
            </mc:AlternateContent>
          </a:graphicData>
        </a:graphic>
      </p:graphicFrame>
      <p:sp>
        <p:nvSpPr>
          <p:cNvPr id="5" name="CaixaDeTexto 4">
            <a:extLst>
              <a:ext uri="{FF2B5EF4-FFF2-40B4-BE49-F238E27FC236}">
                <a16:creationId xmlns:a16="http://schemas.microsoft.com/office/drawing/2014/main" id="{123AE97D-2D92-4906-B131-827DE2859B1A}"/>
              </a:ext>
            </a:extLst>
          </p:cNvPr>
          <p:cNvSpPr txBox="1"/>
          <p:nvPr/>
        </p:nvSpPr>
        <p:spPr>
          <a:xfrm>
            <a:off x="5974773" y="3199324"/>
            <a:ext cx="2261419"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Escoamento laminar: </a:t>
            </a:r>
          </a:p>
        </p:txBody>
      </p:sp>
      <p:graphicFrame>
        <p:nvGraphicFramePr>
          <p:cNvPr id="6" name="Objeto 5">
            <a:extLst>
              <a:ext uri="{FF2B5EF4-FFF2-40B4-BE49-F238E27FC236}">
                <a16:creationId xmlns:a16="http://schemas.microsoft.com/office/drawing/2014/main" id="{9A9175C8-8D8A-4CF6-875C-553B36DBAB54}"/>
              </a:ext>
            </a:extLst>
          </p:cNvPr>
          <p:cNvGraphicFramePr>
            <a:graphicFrameLocks noChangeAspect="1"/>
          </p:cNvGraphicFramePr>
          <p:nvPr>
            <p:extLst>
              <p:ext uri="{D42A27DB-BD31-4B8C-83A1-F6EECF244321}">
                <p14:modId xmlns:p14="http://schemas.microsoft.com/office/powerpoint/2010/main" val="2652662473"/>
              </p:ext>
            </p:extLst>
          </p:nvPr>
        </p:nvGraphicFramePr>
        <p:xfrm>
          <a:off x="8185150" y="3198813"/>
          <a:ext cx="1296988" cy="336550"/>
        </p:xfrm>
        <a:graphic>
          <a:graphicData uri="http://schemas.openxmlformats.org/presentationml/2006/ole">
            <mc:AlternateContent xmlns:mc="http://schemas.openxmlformats.org/markup-compatibility/2006">
              <mc:Choice xmlns:v="urn:schemas-microsoft-com:vml" Requires="v">
                <p:oleObj spid="_x0000_s26735" name="Equation" r:id="rId7" imgW="685800" imgH="177480" progId="Equation.DSMT4">
                  <p:embed/>
                </p:oleObj>
              </mc:Choice>
              <mc:Fallback>
                <p:oleObj name="Equation" r:id="rId7" imgW="685800" imgH="177480" progId="Equation.DSMT4">
                  <p:embed/>
                  <p:pic>
                    <p:nvPicPr>
                      <p:cNvPr id="11" name="Objeto 10">
                        <a:extLst>
                          <a:ext uri="{FF2B5EF4-FFF2-40B4-BE49-F238E27FC236}">
                            <a16:creationId xmlns:a16="http://schemas.microsoft.com/office/drawing/2014/main" id="{99C8FA6E-0D93-43AC-B201-450DE2117157}"/>
                          </a:ext>
                        </a:extLst>
                      </p:cNvPr>
                      <p:cNvPicPr/>
                      <p:nvPr/>
                    </p:nvPicPr>
                    <p:blipFill>
                      <a:blip r:embed="rId8"/>
                      <a:stretch>
                        <a:fillRect/>
                      </a:stretch>
                    </p:blipFill>
                    <p:spPr>
                      <a:xfrm>
                        <a:off x="8185150" y="3198813"/>
                        <a:ext cx="1296988" cy="336550"/>
                      </a:xfrm>
                      <a:prstGeom prst="rect">
                        <a:avLst/>
                      </a:prstGeom>
                    </p:spPr>
                  </p:pic>
                </p:oleObj>
              </mc:Fallback>
            </mc:AlternateContent>
          </a:graphicData>
        </a:graphic>
      </p:graphicFrame>
      <p:sp>
        <p:nvSpPr>
          <p:cNvPr id="7" name="CaixaDeTexto 6">
            <a:extLst>
              <a:ext uri="{FF2B5EF4-FFF2-40B4-BE49-F238E27FC236}">
                <a16:creationId xmlns:a16="http://schemas.microsoft.com/office/drawing/2014/main" id="{D00695F5-2029-4DE5-B30E-8AA85BEB9C9C}"/>
              </a:ext>
            </a:extLst>
          </p:cNvPr>
          <p:cNvSpPr txBox="1"/>
          <p:nvPr/>
        </p:nvSpPr>
        <p:spPr>
          <a:xfrm>
            <a:off x="5974773" y="3871572"/>
            <a:ext cx="2674374"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Escoamento turbulento: </a:t>
            </a:r>
          </a:p>
        </p:txBody>
      </p:sp>
      <p:graphicFrame>
        <p:nvGraphicFramePr>
          <p:cNvPr id="8" name="Objeto 7">
            <a:extLst>
              <a:ext uri="{FF2B5EF4-FFF2-40B4-BE49-F238E27FC236}">
                <a16:creationId xmlns:a16="http://schemas.microsoft.com/office/drawing/2014/main" id="{B83E4250-2AD7-44BD-80F8-E7C329125A62}"/>
              </a:ext>
            </a:extLst>
          </p:cNvPr>
          <p:cNvGraphicFramePr>
            <a:graphicFrameLocks noChangeAspect="1"/>
          </p:cNvGraphicFramePr>
          <p:nvPr>
            <p:extLst>
              <p:ext uri="{D42A27DB-BD31-4B8C-83A1-F6EECF244321}">
                <p14:modId xmlns:p14="http://schemas.microsoft.com/office/powerpoint/2010/main" val="677337922"/>
              </p:ext>
            </p:extLst>
          </p:nvPr>
        </p:nvGraphicFramePr>
        <p:xfrm>
          <a:off x="8455779" y="3904174"/>
          <a:ext cx="1295400" cy="336550"/>
        </p:xfrm>
        <a:graphic>
          <a:graphicData uri="http://schemas.openxmlformats.org/presentationml/2006/ole">
            <mc:AlternateContent xmlns:mc="http://schemas.openxmlformats.org/markup-compatibility/2006">
              <mc:Choice xmlns:v="urn:schemas-microsoft-com:vml" Requires="v">
                <p:oleObj spid="_x0000_s26736" name="Equation" r:id="rId9" imgW="685800" imgH="177480" progId="Equation.DSMT4">
                  <p:embed/>
                </p:oleObj>
              </mc:Choice>
              <mc:Fallback>
                <p:oleObj name="Equation" r:id="rId9" imgW="685800" imgH="177480" progId="Equation.DSMT4">
                  <p:embed/>
                  <p:pic>
                    <p:nvPicPr>
                      <p:cNvPr id="13" name="Objeto 12">
                        <a:extLst>
                          <a:ext uri="{FF2B5EF4-FFF2-40B4-BE49-F238E27FC236}">
                            <a16:creationId xmlns:a16="http://schemas.microsoft.com/office/drawing/2014/main" id="{E58ABE9D-6685-451C-9CDD-C90748E2D5D3}"/>
                          </a:ext>
                        </a:extLst>
                      </p:cNvPr>
                      <p:cNvPicPr/>
                      <p:nvPr/>
                    </p:nvPicPr>
                    <p:blipFill>
                      <a:blip r:embed="rId10"/>
                      <a:stretch>
                        <a:fillRect/>
                      </a:stretch>
                    </p:blipFill>
                    <p:spPr>
                      <a:xfrm>
                        <a:off x="8455779" y="3904174"/>
                        <a:ext cx="1295400" cy="336550"/>
                      </a:xfrm>
                      <a:prstGeom prst="rect">
                        <a:avLst/>
                      </a:prstGeom>
                    </p:spPr>
                  </p:pic>
                </p:oleObj>
              </mc:Fallback>
            </mc:AlternateContent>
          </a:graphicData>
        </a:graphic>
      </p:graphicFrame>
      <p:sp>
        <p:nvSpPr>
          <p:cNvPr id="9" name="CaixaDeTexto 8">
            <a:extLst>
              <a:ext uri="{FF2B5EF4-FFF2-40B4-BE49-F238E27FC236}">
                <a16:creationId xmlns:a16="http://schemas.microsoft.com/office/drawing/2014/main" id="{F38AED32-3746-4038-BC15-BD48D2922D09}"/>
              </a:ext>
            </a:extLst>
          </p:cNvPr>
          <p:cNvSpPr txBox="1"/>
          <p:nvPr/>
        </p:nvSpPr>
        <p:spPr>
          <a:xfrm>
            <a:off x="5994438" y="4674253"/>
            <a:ext cx="2871018"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Escoamento de transição: </a:t>
            </a:r>
          </a:p>
        </p:txBody>
      </p:sp>
      <p:graphicFrame>
        <p:nvGraphicFramePr>
          <p:cNvPr id="10" name="Objeto 9">
            <a:extLst>
              <a:ext uri="{FF2B5EF4-FFF2-40B4-BE49-F238E27FC236}">
                <a16:creationId xmlns:a16="http://schemas.microsoft.com/office/drawing/2014/main" id="{B50139FD-2A0B-441B-B0F0-42C1AB20CD4B}"/>
              </a:ext>
            </a:extLst>
          </p:cNvPr>
          <p:cNvGraphicFramePr>
            <a:graphicFrameLocks noChangeAspect="1"/>
          </p:cNvGraphicFramePr>
          <p:nvPr>
            <p:extLst>
              <p:ext uri="{D42A27DB-BD31-4B8C-83A1-F6EECF244321}">
                <p14:modId xmlns:p14="http://schemas.microsoft.com/office/powerpoint/2010/main" val="1535523386"/>
              </p:ext>
            </p:extLst>
          </p:nvPr>
        </p:nvGraphicFramePr>
        <p:xfrm>
          <a:off x="8904288" y="4689475"/>
          <a:ext cx="2162175" cy="336550"/>
        </p:xfrm>
        <a:graphic>
          <a:graphicData uri="http://schemas.openxmlformats.org/presentationml/2006/ole">
            <mc:AlternateContent xmlns:mc="http://schemas.openxmlformats.org/markup-compatibility/2006">
              <mc:Choice xmlns:v="urn:schemas-microsoft-com:vml" Requires="v">
                <p:oleObj spid="_x0000_s26737" name="Equation" r:id="rId11" imgW="1143000" imgH="177480" progId="Equation.DSMT4">
                  <p:embed/>
                </p:oleObj>
              </mc:Choice>
              <mc:Fallback>
                <p:oleObj name="Equation" r:id="rId11" imgW="1143000" imgH="177480" progId="Equation.DSMT4">
                  <p:embed/>
                  <p:pic>
                    <p:nvPicPr>
                      <p:cNvPr id="15" name="Objeto 14">
                        <a:extLst>
                          <a:ext uri="{FF2B5EF4-FFF2-40B4-BE49-F238E27FC236}">
                            <a16:creationId xmlns:a16="http://schemas.microsoft.com/office/drawing/2014/main" id="{6AFA54E4-6CCC-486A-87A0-61BBD88265F0}"/>
                          </a:ext>
                        </a:extLst>
                      </p:cNvPr>
                      <p:cNvPicPr/>
                      <p:nvPr/>
                    </p:nvPicPr>
                    <p:blipFill>
                      <a:blip r:embed="rId12"/>
                      <a:stretch>
                        <a:fillRect/>
                      </a:stretch>
                    </p:blipFill>
                    <p:spPr>
                      <a:xfrm>
                        <a:off x="8904288" y="4689475"/>
                        <a:ext cx="2162175" cy="336550"/>
                      </a:xfrm>
                      <a:prstGeom prst="rect">
                        <a:avLst/>
                      </a:prstGeom>
                    </p:spPr>
                  </p:pic>
                </p:oleObj>
              </mc:Fallback>
            </mc:AlternateContent>
          </a:graphicData>
        </a:graphic>
      </p:graphicFrame>
    </p:spTree>
    <p:extLst>
      <p:ext uri="{BB962C8B-B14F-4D97-AF65-F5344CB8AC3E}">
        <p14:creationId xmlns:p14="http://schemas.microsoft.com/office/powerpoint/2010/main" val="319643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48AFAD1-1F3A-4401-A328-0767D4E69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44" y="0"/>
            <a:ext cx="5731353" cy="5731353"/>
          </a:xfrm>
          <a:prstGeom prst="rect">
            <a:avLst/>
          </a:prstGeom>
        </p:spPr>
      </p:pic>
      <p:sp>
        <p:nvSpPr>
          <p:cNvPr id="4" name="CaixaDeTexto 3">
            <a:extLst>
              <a:ext uri="{FF2B5EF4-FFF2-40B4-BE49-F238E27FC236}">
                <a16:creationId xmlns:a16="http://schemas.microsoft.com/office/drawing/2014/main" id="{FC656827-27B6-461A-BC46-9F3C99797EDC}"/>
              </a:ext>
            </a:extLst>
          </p:cNvPr>
          <p:cNvSpPr txBox="1"/>
          <p:nvPr/>
        </p:nvSpPr>
        <p:spPr>
          <a:xfrm>
            <a:off x="2768208" y="1229033"/>
            <a:ext cx="2723535" cy="2031325"/>
          </a:xfrm>
          <a:prstGeom prst="rect">
            <a:avLst/>
          </a:prstGeom>
          <a:noFill/>
        </p:spPr>
        <p:txBody>
          <a:bodyPr wrap="square" rtlCol="0">
            <a:spAutoFit/>
          </a:bodyPr>
          <a:lstStyle/>
          <a:p>
            <a:pPr algn="ctr"/>
            <a:r>
              <a:rPr lang="pt-BR" b="1" dirty="0">
                <a:solidFill>
                  <a:schemeClr val="bg1"/>
                </a:solidFill>
                <a:effectLst>
                  <a:outerShdw blurRad="38100" dist="38100" dir="2700000" algn="tl">
                    <a:srgbClr val="000000">
                      <a:alpha val="43137"/>
                    </a:srgbClr>
                  </a:outerShdw>
                </a:effectLst>
              </a:rPr>
              <a:t>Outro adimensional utilizado em estudos de canais é o número de Froude, definido como a raiz quadrada da relação entre a força de inércia e a força de gravidade.</a:t>
            </a:r>
          </a:p>
        </p:txBody>
      </p:sp>
      <p:graphicFrame>
        <p:nvGraphicFramePr>
          <p:cNvPr id="5" name="Objeto 4">
            <a:extLst>
              <a:ext uri="{FF2B5EF4-FFF2-40B4-BE49-F238E27FC236}">
                <a16:creationId xmlns:a16="http://schemas.microsoft.com/office/drawing/2014/main" id="{8A639B12-3ADC-48BD-B705-41F16176DB3F}"/>
              </a:ext>
            </a:extLst>
          </p:cNvPr>
          <p:cNvGraphicFramePr>
            <a:graphicFrameLocks noChangeAspect="1"/>
          </p:cNvGraphicFramePr>
          <p:nvPr>
            <p:extLst>
              <p:ext uri="{D42A27DB-BD31-4B8C-83A1-F6EECF244321}">
                <p14:modId xmlns:p14="http://schemas.microsoft.com/office/powerpoint/2010/main" val="3837071185"/>
              </p:ext>
            </p:extLst>
          </p:nvPr>
        </p:nvGraphicFramePr>
        <p:xfrm>
          <a:off x="6695870" y="564178"/>
          <a:ext cx="3262313" cy="887412"/>
        </p:xfrm>
        <a:graphic>
          <a:graphicData uri="http://schemas.openxmlformats.org/presentationml/2006/ole">
            <mc:AlternateContent xmlns:mc="http://schemas.openxmlformats.org/markup-compatibility/2006">
              <mc:Choice xmlns:v="urn:schemas-microsoft-com:vml" Requires="v">
                <p:oleObj spid="_x0000_s9613" name="Equation" r:id="rId5" imgW="1726920" imgH="469800" progId="Equation.DSMT4">
                  <p:embed/>
                </p:oleObj>
              </mc:Choice>
              <mc:Fallback>
                <p:oleObj name="Equation" r:id="rId5" imgW="1726920" imgH="469800" progId="Equation.DSMT4">
                  <p:embed/>
                  <p:pic>
                    <p:nvPicPr>
                      <p:cNvPr id="5" name="Objeto 4">
                        <a:extLst>
                          <a:ext uri="{FF2B5EF4-FFF2-40B4-BE49-F238E27FC236}">
                            <a16:creationId xmlns:a16="http://schemas.microsoft.com/office/drawing/2014/main" id="{698A663E-9950-4621-9E5F-C8237422206E}"/>
                          </a:ext>
                        </a:extLst>
                      </p:cNvPr>
                      <p:cNvPicPr/>
                      <p:nvPr/>
                    </p:nvPicPr>
                    <p:blipFill>
                      <a:blip r:embed="rId6"/>
                      <a:stretch>
                        <a:fillRect/>
                      </a:stretch>
                    </p:blipFill>
                    <p:spPr>
                      <a:xfrm>
                        <a:off x="6695870" y="564178"/>
                        <a:ext cx="3262313" cy="887412"/>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A17BE545-C6DB-4187-A06B-1A733C5B574B}"/>
              </a:ext>
            </a:extLst>
          </p:cNvPr>
          <p:cNvGraphicFramePr>
            <a:graphicFrameLocks noChangeAspect="1"/>
          </p:cNvGraphicFramePr>
          <p:nvPr>
            <p:extLst>
              <p:ext uri="{D42A27DB-BD31-4B8C-83A1-F6EECF244321}">
                <p14:modId xmlns:p14="http://schemas.microsoft.com/office/powerpoint/2010/main" val="1918856753"/>
              </p:ext>
            </p:extLst>
          </p:nvPr>
        </p:nvGraphicFramePr>
        <p:xfrm>
          <a:off x="6705600" y="1990725"/>
          <a:ext cx="3813175" cy="1751013"/>
        </p:xfrm>
        <a:graphic>
          <a:graphicData uri="http://schemas.openxmlformats.org/presentationml/2006/ole">
            <mc:AlternateContent xmlns:mc="http://schemas.openxmlformats.org/markup-compatibility/2006">
              <mc:Choice xmlns:v="urn:schemas-microsoft-com:vml" Requires="v">
                <p:oleObj spid="_x0000_s9614" name="Equation" r:id="rId7" imgW="2019240" imgH="927000" progId="Equation.DSMT4">
                  <p:embed/>
                </p:oleObj>
              </mc:Choice>
              <mc:Fallback>
                <p:oleObj name="Equation" r:id="rId7" imgW="2019240" imgH="927000" progId="Equation.DSMT4">
                  <p:embed/>
                  <p:pic>
                    <p:nvPicPr>
                      <p:cNvPr id="5" name="Objeto 4">
                        <a:extLst>
                          <a:ext uri="{FF2B5EF4-FFF2-40B4-BE49-F238E27FC236}">
                            <a16:creationId xmlns:a16="http://schemas.microsoft.com/office/drawing/2014/main" id="{8A639B12-3ADC-48BD-B705-41F16176DB3F}"/>
                          </a:ext>
                        </a:extLst>
                      </p:cNvPr>
                      <p:cNvPicPr/>
                      <p:nvPr/>
                    </p:nvPicPr>
                    <p:blipFill>
                      <a:blip r:embed="rId8"/>
                      <a:stretch>
                        <a:fillRect/>
                      </a:stretch>
                    </p:blipFill>
                    <p:spPr>
                      <a:xfrm>
                        <a:off x="6705600" y="1990725"/>
                        <a:ext cx="3813175" cy="1751013"/>
                      </a:xfrm>
                      <a:prstGeom prst="rect">
                        <a:avLst/>
                      </a:prstGeom>
                    </p:spPr>
                  </p:pic>
                </p:oleObj>
              </mc:Fallback>
            </mc:AlternateContent>
          </a:graphicData>
        </a:graphic>
      </p:graphicFrame>
      <p:sp>
        <p:nvSpPr>
          <p:cNvPr id="7" name="CaixaDeTexto 6">
            <a:extLst>
              <a:ext uri="{FF2B5EF4-FFF2-40B4-BE49-F238E27FC236}">
                <a16:creationId xmlns:a16="http://schemas.microsoft.com/office/drawing/2014/main" id="{52A94D35-E490-47B8-A3DF-18E02AB368AA}"/>
              </a:ext>
            </a:extLst>
          </p:cNvPr>
          <p:cNvSpPr txBox="1"/>
          <p:nvPr/>
        </p:nvSpPr>
        <p:spPr>
          <a:xfrm>
            <a:off x="5947875" y="4167723"/>
            <a:ext cx="3621088"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Escoamento subcrítico ou fluvial: </a:t>
            </a:r>
          </a:p>
        </p:txBody>
      </p:sp>
      <p:graphicFrame>
        <p:nvGraphicFramePr>
          <p:cNvPr id="8" name="Objeto 7">
            <a:extLst>
              <a:ext uri="{FF2B5EF4-FFF2-40B4-BE49-F238E27FC236}">
                <a16:creationId xmlns:a16="http://schemas.microsoft.com/office/drawing/2014/main" id="{5F3F3352-74BC-46EA-BAFC-E942C31F0F0F}"/>
              </a:ext>
            </a:extLst>
          </p:cNvPr>
          <p:cNvGraphicFramePr>
            <a:graphicFrameLocks noChangeAspect="1"/>
          </p:cNvGraphicFramePr>
          <p:nvPr>
            <p:extLst>
              <p:ext uri="{D42A27DB-BD31-4B8C-83A1-F6EECF244321}">
                <p14:modId xmlns:p14="http://schemas.microsoft.com/office/powerpoint/2010/main" val="1021155069"/>
              </p:ext>
            </p:extLst>
          </p:nvPr>
        </p:nvGraphicFramePr>
        <p:xfrm>
          <a:off x="9550195" y="4193828"/>
          <a:ext cx="815975" cy="312738"/>
        </p:xfrm>
        <a:graphic>
          <a:graphicData uri="http://schemas.openxmlformats.org/presentationml/2006/ole">
            <mc:AlternateContent xmlns:mc="http://schemas.openxmlformats.org/markup-compatibility/2006">
              <mc:Choice xmlns:v="urn:schemas-microsoft-com:vml" Requires="v">
                <p:oleObj spid="_x0000_s9615" name="Equation" r:id="rId9" imgW="431640" imgH="164880" progId="Equation.DSMT4">
                  <p:embed/>
                </p:oleObj>
              </mc:Choice>
              <mc:Fallback>
                <p:oleObj name="Equation" r:id="rId9" imgW="431640" imgH="164880" progId="Equation.DSMT4">
                  <p:embed/>
                  <p:pic>
                    <p:nvPicPr>
                      <p:cNvPr id="11" name="Objeto 10">
                        <a:extLst>
                          <a:ext uri="{FF2B5EF4-FFF2-40B4-BE49-F238E27FC236}">
                            <a16:creationId xmlns:a16="http://schemas.microsoft.com/office/drawing/2014/main" id="{99C8FA6E-0D93-43AC-B201-450DE2117157}"/>
                          </a:ext>
                        </a:extLst>
                      </p:cNvPr>
                      <p:cNvPicPr/>
                      <p:nvPr/>
                    </p:nvPicPr>
                    <p:blipFill>
                      <a:blip r:embed="rId10"/>
                      <a:stretch>
                        <a:fillRect/>
                      </a:stretch>
                    </p:blipFill>
                    <p:spPr>
                      <a:xfrm>
                        <a:off x="9550195" y="4193828"/>
                        <a:ext cx="815975" cy="312738"/>
                      </a:xfrm>
                      <a:prstGeom prst="rect">
                        <a:avLst/>
                      </a:prstGeom>
                    </p:spPr>
                  </p:pic>
                </p:oleObj>
              </mc:Fallback>
            </mc:AlternateContent>
          </a:graphicData>
        </a:graphic>
      </p:graphicFrame>
      <p:sp>
        <p:nvSpPr>
          <p:cNvPr id="9" name="CaixaDeTexto 8">
            <a:extLst>
              <a:ext uri="{FF2B5EF4-FFF2-40B4-BE49-F238E27FC236}">
                <a16:creationId xmlns:a16="http://schemas.microsoft.com/office/drawing/2014/main" id="{94165ACA-7171-4FCC-A938-4EC2A57B93C4}"/>
              </a:ext>
            </a:extLst>
          </p:cNvPr>
          <p:cNvSpPr txBox="1"/>
          <p:nvPr/>
        </p:nvSpPr>
        <p:spPr>
          <a:xfrm>
            <a:off x="5412017" y="4989701"/>
            <a:ext cx="4138177"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Escoamento supercrítico ou torrencial: </a:t>
            </a:r>
          </a:p>
        </p:txBody>
      </p:sp>
      <p:graphicFrame>
        <p:nvGraphicFramePr>
          <p:cNvPr id="10" name="Objeto 9">
            <a:extLst>
              <a:ext uri="{FF2B5EF4-FFF2-40B4-BE49-F238E27FC236}">
                <a16:creationId xmlns:a16="http://schemas.microsoft.com/office/drawing/2014/main" id="{4CABD463-9B97-4F3E-847F-B0F90EE1BFAE}"/>
              </a:ext>
            </a:extLst>
          </p:cNvPr>
          <p:cNvGraphicFramePr>
            <a:graphicFrameLocks noChangeAspect="1"/>
          </p:cNvGraphicFramePr>
          <p:nvPr>
            <p:extLst>
              <p:ext uri="{D42A27DB-BD31-4B8C-83A1-F6EECF244321}">
                <p14:modId xmlns:p14="http://schemas.microsoft.com/office/powerpoint/2010/main" val="1858647980"/>
              </p:ext>
            </p:extLst>
          </p:nvPr>
        </p:nvGraphicFramePr>
        <p:xfrm>
          <a:off x="9568963" y="5017998"/>
          <a:ext cx="815975" cy="312738"/>
        </p:xfrm>
        <a:graphic>
          <a:graphicData uri="http://schemas.openxmlformats.org/presentationml/2006/ole">
            <mc:AlternateContent xmlns:mc="http://schemas.openxmlformats.org/markup-compatibility/2006">
              <mc:Choice xmlns:v="urn:schemas-microsoft-com:vml" Requires="v">
                <p:oleObj spid="_x0000_s9616" name="Equation" r:id="rId11" imgW="431640" imgH="164880" progId="Equation.DSMT4">
                  <p:embed/>
                </p:oleObj>
              </mc:Choice>
              <mc:Fallback>
                <p:oleObj name="Equation" r:id="rId11" imgW="431640" imgH="164880" progId="Equation.DSMT4">
                  <p:embed/>
                  <p:pic>
                    <p:nvPicPr>
                      <p:cNvPr id="8" name="Objeto 7">
                        <a:extLst>
                          <a:ext uri="{FF2B5EF4-FFF2-40B4-BE49-F238E27FC236}">
                            <a16:creationId xmlns:a16="http://schemas.microsoft.com/office/drawing/2014/main" id="{5F3F3352-74BC-46EA-BAFC-E942C31F0F0F}"/>
                          </a:ext>
                        </a:extLst>
                      </p:cNvPr>
                      <p:cNvPicPr/>
                      <p:nvPr/>
                    </p:nvPicPr>
                    <p:blipFill>
                      <a:blip r:embed="rId12"/>
                      <a:stretch>
                        <a:fillRect/>
                      </a:stretch>
                    </p:blipFill>
                    <p:spPr>
                      <a:xfrm>
                        <a:off x="9568963" y="5017998"/>
                        <a:ext cx="815975" cy="312738"/>
                      </a:xfrm>
                      <a:prstGeom prst="rect">
                        <a:avLst/>
                      </a:prstGeom>
                    </p:spPr>
                  </p:pic>
                </p:oleObj>
              </mc:Fallback>
            </mc:AlternateContent>
          </a:graphicData>
        </a:graphic>
      </p:graphicFrame>
      <p:sp>
        <p:nvSpPr>
          <p:cNvPr id="11" name="CaixaDeTexto 10">
            <a:extLst>
              <a:ext uri="{FF2B5EF4-FFF2-40B4-BE49-F238E27FC236}">
                <a16:creationId xmlns:a16="http://schemas.microsoft.com/office/drawing/2014/main" id="{301456C8-529D-49AB-8FD0-9D8C50D9F325}"/>
              </a:ext>
            </a:extLst>
          </p:cNvPr>
          <p:cNvSpPr txBox="1"/>
          <p:nvPr/>
        </p:nvSpPr>
        <p:spPr>
          <a:xfrm>
            <a:off x="7259920" y="5783382"/>
            <a:ext cx="2179048" cy="369332"/>
          </a:xfrm>
          <a:prstGeom prst="rect">
            <a:avLst/>
          </a:prstGeom>
          <a:noFill/>
        </p:spPr>
        <p:txBody>
          <a:bodyPr wrap="square" rtlCol="0">
            <a:spAutoFit/>
          </a:bodyPr>
          <a:lstStyle/>
          <a:p>
            <a:r>
              <a:rPr lang="pt-BR" b="1" dirty="0">
                <a:effectLst>
                  <a:outerShdw blurRad="38100" dist="38100" dir="2700000" algn="tl">
                    <a:srgbClr val="000000">
                      <a:alpha val="43137"/>
                    </a:srgbClr>
                  </a:outerShdw>
                </a:effectLst>
              </a:rPr>
              <a:t>Escoamento crítico: </a:t>
            </a:r>
          </a:p>
        </p:txBody>
      </p:sp>
      <p:graphicFrame>
        <p:nvGraphicFramePr>
          <p:cNvPr id="12" name="Objeto 11">
            <a:extLst>
              <a:ext uri="{FF2B5EF4-FFF2-40B4-BE49-F238E27FC236}">
                <a16:creationId xmlns:a16="http://schemas.microsoft.com/office/drawing/2014/main" id="{7C9D7428-6381-4D0C-BA8B-62806C87FAFE}"/>
              </a:ext>
            </a:extLst>
          </p:cNvPr>
          <p:cNvGraphicFramePr>
            <a:graphicFrameLocks noChangeAspect="1"/>
          </p:cNvGraphicFramePr>
          <p:nvPr>
            <p:extLst>
              <p:ext uri="{D42A27DB-BD31-4B8C-83A1-F6EECF244321}">
                <p14:modId xmlns:p14="http://schemas.microsoft.com/office/powerpoint/2010/main" val="1723634026"/>
              </p:ext>
            </p:extLst>
          </p:nvPr>
        </p:nvGraphicFramePr>
        <p:xfrm>
          <a:off x="9698320" y="5809487"/>
          <a:ext cx="815975" cy="312738"/>
        </p:xfrm>
        <a:graphic>
          <a:graphicData uri="http://schemas.openxmlformats.org/presentationml/2006/ole">
            <mc:AlternateContent xmlns:mc="http://schemas.openxmlformats.org/markup-compatibility/2006">
              <mc:Choice xmlns:v="urn:schemas-microsoft-com:vml" Requires="v">
                <p:oleObj spid="_x0000_s9617" name="Equation" r:id="rId13" imgW="431640" imgH="164880" progId="Equation.DSMT4">
                  <p:embed/>
                </p:oleObj>
              </mc:Choice>
              <mc:Fallback>
                <p:oleObj name="Equation" r:id="rId13" imgW="431640" imgH="164880" progId="Equation.DSMT4">
                  <p:embed/>
                  <p:pic>
                    <p:nvPicPr>
                      <p:cNvPr id="8" name="Objeto 7">
                        <a:extLst>
                          <a:ext uri="{FF2B5EF4-FFF2-40B4-BE49-F238E27FC236}">
                            <a16:creationId xmlns:a16="http://schemas.microsoft.com/office/drawing/2014/main" id="{5F3F3352-74BC-46EA-BAFC-E942C31F0F0F}"/>
                          </a:ext>
                        </a:extLst>
                      </p:cNvPr>
                      <p:cNvPicPr/>
                      <p:nvPr/>
                    </p:nvPicPr>
                    <p:blipFill>
                      <a:blip r:embed="rId14"/>
                      <a:stretch>
                        <a:fillRect/>
                      </a:stretch>
                    </p:blipFill>
                    <p:spPr>
                      <a:xfrm>
                        <a:off x="9698320" y="5809487"/>
                        <a:ext cx="815975" cy="312738"/>
                      </a:xfrm>
                      <a:prstGeom prst="rect">
                        <a:avLst/>
                      </a:prstGeom>
                    </p:spPr>
                  </p:pic>
                </p:oleObj>
              </mc:Fallback>
            </mc:AlternateContent>
          </a:graphicData>
        </a:graphic>
      </p:graphicFrame>
    </p:spTree>
    <p:extLst>
      <p:ext uri="{BB962C8B-B14F-4D97-AF65-F5344CB8AC3E}">
        <p14:creationId xmlns:p14="http://schemas.microsoft.com/office/powerpoint/2010/main" val="180261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2BEF468-B73E-4F1F-9836-99538567B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87" y="316107"/>
            <a:ext cx="3733800" cy="3413760"/>
          </a:xfrm>
          <a:prstGeom prst="rect">
            <a:avLst/>
          </a:prstGeom>
        </p:spPr>
      </p:pic>
      <p:sp>
        <p:nvSpPr>
          <p:cNvPr id="4" name="Balão de Fala: Oval 3">
            <a:extLst>
              <a:ext uri="{FF2B5EF4-FFF2-40B4-BE49-F238E27FC236}">
                <a16:creationId xmlns:a16="http://schemas.microsoft.com/office/drawing/2014/main" id="{2CFAA4CD-020E-4C53-A934-F91A6E83B23D}"/>
              </a:ext>
            </a:extLst>
          </p:cNvPr>
          <p:cNvSpPr/>
          <p:nvPr/>
        </p:nvSpPr>
        <p:spPr>
          <a:xfrm>
            <a:off x="3889887" y="316107"/>
            <a:ext cx="3733801" cy="1533833"/>
          </a:xfrm>
          <a:prstGeom prst="wedgeEllipseCallout">
            <a:avLst>
              <a:gd name="adj1" fmla="val -65059"/>
              <a:gd name="adj2" fmla="val 70834"/>
            </a:avLst>
          </a:prstGeom>
          <a:solidFill>
            <a:srgbClr val="DDA82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effectLst>
                  <a:outerShdw blurRad="38100" dist="38100" dir="2700000" algn="tl">
                    <a:srgbClr val="000000">
                      <a:alpha val="43137"/>
                    </a:srgbClr>
                  </a:outerShdw>
                </a:effectLst>
              </a:rPr>
              <a:t>Distribuição de velocidade</a:t>
            </a:r>
          </a:p>
        </p:txBody>
      </p:sp>
      <p:pic>
        <p:nvPicPr>
          <p:cNvPr id="6" name="Imagem 5" descr="Uma imagem contendo transporte, cortador de grama&#10;&#10;Descrição gerada automaticamente">
            <a:extLst>
              <a:ext uri="{FF2B5EF4-FFF2-40B4-BE49-F238E27FC236}">
                <a16:creationId xmlns:a16="http://schemas.microsoft.com/office/drawing/2014/main" id="{F728ACB5-9781-4219-B685-765CCC5C7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962094" y="2911590"/>
            <a:ext cx="1875943" cy="1636554"/>
          </a:xfrm>
          <a:prstGeom prst="rect">
            <a:avLst/>
          </a:prstGeom>
        </p:spPr>
      </p:pic>
      <p:sp>
        <p:nvSpPr>
          <p:cNvPr id="7" name="Balão de Fala: Oval 6">
            <a:extLst>
              <a:ext uri="{FF2B5EF4-FFF2-40B4-BE49-F238E27FC236}">
                <a16:creationId xmlns:a16="http://schemas.microsoft.com/office/drawing/2014/main" id="{C5F629B7-2ADB-4C2D-90E5-256DD79B5A30}"/>
              </a:ext>
            </a:extLst>
          </p:cNvPr>
          <p:cNvSpPr/>
          <p:nvPr/>
        </p:nvSpPr>
        <p:spPr>
          <a:xfrm>
            <a:off x="4001729" y="1809136"/>
            <a:ext cx="6390968" cy="2310579"/>
          </a:xfrm>
          <a:prstGeom prst="wedgeEllipseCallout">
            <a:avLst>
              <a:gd name="adj1" fmla="val 54328"/>
              <a:gd name="adj2" fmla="val 25053"/>
            </a:avLst>
          </a:prstGeom>
          <a:solidFill>
            <a:srgbClr val="FF464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Apesar de recorrermos a velocidade média para muitos estudos em canais, não podemos esquecer que as velocidades das várias partículas em um canal não são uniformemente distribuídas na seção reta do mesmo.</a:t>
            </a:r>
          </a:p>
        </p:txBody>
      </p:sp>
      <p:pic>
        <p:nvPicPr>
          <p:cNvPr id="10242" name="Picture 2" descr="C:\Users\Raimundo F Ignacio\AppData\Local\Temp\SNAGHTMLc78437b.PNG">
            <a:extLst>
              <a:ext uri="{FF2B5EF4-FFF2-40B4-BE49-F238E27FC236}">
                <a16:creationId xmlns:a16="http://schemas.microsoft.com/office/drawing/2014/main" id="{EEDC0D64-941B-4B71-A4B2-938BC5DFA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5533" y="4857722"/>
            <a:ext cx="3733801" cy="131339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E4F77460-A750-458D-85F3-2B9AEF80D085}"/>
              </a:ext>
            </a:extLst>
          </p:cNvPr>
          <p:cNvSpPr txBox="1"/>
          <p:nvPr/>
        </p:nvSpPr>
        <p:spPr>
          <a:xfrm>
            <a:off x="353963" y="4403089"/>
            <a:ext cx="7023920" cy="2031325"/>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rPr>
              <a:t>A desuniformidade nos perfis de velocidades nos canais depende da forma geométrica da seção e é devida às tensões cisalhantes no fundo e paredes e à presença da superfície livre.  De modo geral, nos canais prismáticos, a distribuição vertical da velocidade segue uma lei aproximadamente parabólica, com valores decrescentes com a profundidade e a máxima velocidade ocorrendo um pouco abaixo da superfície livre.</a:t>
            </a:r>
          </a:p>
        </p:txBody>
      </p:sp>
    </p:spTree>
    <p:extLst>
      <p:ext uri="{BB962C8B-B14F-4D97-AF65-F5344CB8AC3E}">
        <p14:creationId xmlns:p14="http://schemas.microsoft.com/office/powerpoint/2010/main" val="302288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arn(inVertical)">
                                      <p:cBhvr>
                                        <p:cTn id="15" dur="500"/>
                                        <p:tgtEl>
                                          <p:spTgt spid="1024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6"/>
            <a:ext cx="10515600" cy="937202"/>
          </a:xfrm>
        </p:spPr>
        <p:txBody>
          <a:bodyPr>
            <a:normAutofit fontScale="90000"/>
          </a:bodyPr>
          <a:lstStyle/>
          <a:p>
            <a:pPr algn="ctr"/>
            <a:r>
              <a:rPr lang="pt-BR" b="1" dirty="0">
                <a:effectLst>
                  <a:outerShdw blurRad="38100" dist="38100" dir="2700000" algn="tl">
                    <a:srgbClr val="000000">
                      <a:alpha val="43137"/>
                    </a:srgbClr>
                  </a:outerShdw>
                </a:effectLst>
              </a:rPr>
              <a:t>Diagrama de velocidades deve ser considerado segundo a seção longitudinal e seção transversal </a:t>
            </a:r>
          </a:p>
        </p:txBody>
      </p:sp>
      <p:pic>
        <p:nvPicPr>
          <p:cNvPr id="7" name="Imagem 6"/>
          <p:cNvPicPr>
            <a:picLocks noChangeAspect="1"/>
          </p:cNvPicPr>
          <p:nvPr/>
        </p:nvPicPr>
        <p:blipFill>
          <a:blip r:embed="rId3"/>
          <a:stretch>
            <a:fillRect/>
          </a:stretch>
        </p:blipFill>
        <p:spPr>
          <a:xfrm>
            <a:off x="7403522" y="1655188"/>
            <a:ext cx="3619500" cy="3038475"/>
          </a:xfrm>
          <a:prstGeom prst="rect">
            <a:avLst/>
          </a:prstGeom>
        </p:spPr>
      </p:pic>
      <p:sp>
        <p:nvSpPr>
          <p:cNvPr id="8" name="CaixaDeTexto 7"/>
          <p:cNvSpPr txBox="1"/>
          <p:nvPr/>
        </p:nvSpPr>
        <p:spPr>
          <a:xfrm>
            <a:off x="263236" y="4750813"/>
            <a:ext cx="11665527" cy="1477328"/>
          </a:xfrm>
          <a:prstGeom prst="rect">
            <a:avLst/>
          </a:prstGeom>
          <a:noFill/>
        </p:spPr>
        <p:txBody>
          <a:bodyPr wrap="square" rtlCol="0">
            <a:spAutoFit/>
          </a:bodyPr>
          <a:lstStyle/>
          <a:p>
            <a:pPr algn="just"/>
            <a:r>
              <a:rPr lang="pt-BR" b="1" dirty="0">
                <a:effectLst>
                  <a:outerShdw blurRad="38100" dist="38100" dir="2700000" algn="tl">
                    <a:srgbClr val="000000">
                      <a:alpha val="43137"/>
                    </a:srgbClr>
                  </a:outerShdw>
                </a:effectLst>
              </a:rPr>
              <a:t>Em um canal aberto, pelo princípio de aderência, a velocidade de escoamento é zero nas superfícies laterais e no fundo. A velocidade máxima ocorre abaixo da superfície livre, já a velocidade média pode ser estimada de três maneiras: sendo aproximadamente igual a 60% da profundidade (v</a:t>
            </a:r>
            <a:r>
              <a:rPr lang="pt-BR" b="1" baseline="-25000" dirty="0">
                <a:effectLst>
                  <a:outerShdw blurRad="38100" dist="38100" dir="2700000" algn="tl">
                    <a:srgbClr val="000000">
                      <a:alpha val="43137"/>
                    </a:srgbClr>
                  </a:outerShdw>
                </a:effectLst>
              </a:rPr>
              <a:t>0,6</a:t>
            </a:r>
            <a:r>
              <a:rPr lang="pt-BR" b="1" dirty="0">
                <a:effectLst>
                  <a:outerShdw blurRad="38100" dist="38100" dir="2700000" algn="tl">
                    <a:srgbClr val="000000">
                      <a:alpha val="43137"/>
                    </a:srgbClr>
                  </a:outerShdw>
                </a:effectLst>
              </a:rPr>
              <a:t>), ou como sendo a média entre a velocidade a 20% e 80% ((v</a:t>
            </a:r>
            <a:r>
              <a:rPr lang="pt-BR" b="1" baseline="-25000" dirty="0">
                <a:effectLst>
                  <a:outerShdw blurRad="38100" dist="38100" dir="2700000" algn="tl">
                    <a:srgbClr val="000000">
                      <a:alpha val="43137"/>
                    </a:srgbClr>
                  </a:outerShdw>
                </a:effectLst>
              </a:rPr>
              <a:t>0,2</a:t>
            </a:r>
            <a:r>
              <a:rPr lang="pt-BR" b="1" dirty="0">
                <a:effectLst>
                  <a:outerShdw blurRad="38100" dist="38100" dir="2700000" algn="tl">
                    <a:srgbClr val="000000">
                      <a:alpha val="43137"/>
                    </a:srgbClr>
                  </a:outerShdw>
                </a:effectLst>
              </a:rPr>
              <a:t> + v</a:t>
            </a:r>
            <a:r>
              <a:rPr lang="pt-BR" b="1" baseline="-25000" dirty="0">
                <a:effectLst>
                  <a:outerShdw blurRad="38100" dist="38100" dir="2700000" algn="tl">
                    <a:srgbClr val="000000">
                      <a:alpha val="43137"/>
                    </a:srgbClr>
                  </a:outerShdw>
                </a:effectLst>
              </a:rPr>
              <a:t>0,8</a:t>
            </a:r>
            <a:r>
              <a:rPr lang="pt-BR" b="1" dirty="0">
                <a:effectLst>
                  <a:outerShdw blurRad="38100" dist="38100" dir="2700000" algn="tl">
                    <a:srgbClr val="000000">
                      <a:alpha val="43137"/>
                    </a:srgbClr>
                  </a:outerShdw>
                </a:effectLst>
              </a:rPr>
              <a:t>)/2) ou ainda a média entre 20%, 60% e 80%, que é denominado do método de três pontos, sendo estas informações importantes para o uso do molinete para a determinação da velocidade.</a:t>
            </a:r>
          </a:p>
        </p:txBody>
      </p:sp>
      <p:pic>
        <p:nvPicPr>
          <p:cNvPr id="2" name="Imagem 1">
            <a:extLst>
              <a:ext uri="{FF2B5EF4-FFF2-40B4-BE49-F238E27FC236}">
                <a16:creationId xmlns:a16="http://schemas.microsoft.com/office/drawing/2014/main" id="{4FFF8167-5C32-47DD-80C9-27D43F95FD75}"/>
              </a:ext>
            </a:extLst>
          </p:cNvPr>
          <p:cNvPicPr>
            <a:picLocks noChangeAspect="1"/>
          </p:cNvPicPr>
          <p:nvPr/>
        </p:nvPicPr>
        <p:blipFill>
          <a:blip r:embed="rId4"/>
          <a:stretch>
            <a:fillRect/>
          </a:stretch>
        </p:blipFill>
        <p:spPr>
          <a:xfrm>
            <a:off x="838200" y="1469233"/>
            <a:ext cx="5924550" cy="3114675"/>
          </a:xfrm>
          <a:prstGeom prst="rect">
            <a:avLst/>
          </a:prstGeom>
        </p:spPr>
      </p:pic>
    </p:spTree>
    <p:extLst>
      <p:ext uri="{BB962C8B-B14F-4D97-AF65-F5344CB8AC3E}">
        <p14:creationId xmlns:p14="http://schemas.microsoft.com/office/powerpoint/2010/main" val="224071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F2E61A9-C0D9-4A7C-BA80-714936BA843A}"/>
              </a:ext>
            </a:extLst>
          </p:cNvPr>
          <p:cNvSpPr txBox="1"/>
          <p:nvPr/>
        </p:nvSpPr>
        <p:spPr>
          <a:xfrm>
            <a:off x="619431" y="403123"/>
            <a:ext cx="10235381" cy="584775"/>
          </a:xfrm>
          <a:prstGeom prst="rect">
            <a:avLst/>
          </a:prstGeom>
          <a:noFill/>
        </p:spPr>
        <p:txBody>
          <a:bodyPr wrap="square" rtlCol="0">
            <a:spAutoFit/>
          </a:bodyPr>
          <a:lstStyle/>
          <a:p>
            <a:pPr algn="ctr"/>
            <a:r>
              <a:rPr lang="pt-BR" sz="3200" b="1" dirty="0">
                <a:effectLst>
                  <a:outerShdw blurRad="38100" dist="38100" dir="2700000" algn="tl">
                    <a:srgbClr val="000000">
                      <a:alpha val="43137"/>
                    </a:srgbClr>
                  </a:outerShdw>
                </a:effectLst>
              </a:rPr>
              <a:t>Observações relacionadas a velocidade da água nos canais </a:t>
            </a:r>
          </a:p>
        </p:txBody>
      </p:sp>
      <p:sp>
        <p:nvSpPr>
          <p:cNvPr id="3" name="Retângulo 2">
            <a:extLst>
              <a:ext uri="{FF2B5EF4-FFF2-40B4-BE49-F238E27FC236}">
                <a16:creationId xmlns:a16="http://schemas.microsoft.com/office/drawing/2014/main" id="{E007767E-E2CE-449D-9897-E72EF4E2290F}"/>
              </a:ext>
            </a:extLst>
          </p:cNvPr>
          <p:cNvSpPr/>
          <p:nvPr/>
        </p:nvSpPr>
        <p:spPr>
          <a:xfrm>
            <a:off x="1032386" y="1165489"/>
            <a:ext cx="6027176" cy="2031325"/>
          </a:xfrm>
          <a:prstGeom prst="rect">
            <a:avLst/>
          </a:prstGeom>
        </p:spPr>
        <p:txBody>
          <a:bodyPr wrap="square">
            <a:spAutoFit/>
          </a:bodyPr>
          <a:lstStyle/>
          <a:p>
            <a:pPr algn="just"/>
            <a:r>
              <a:rPr lang="pt-BR" dirty="0"/>
              <a:t>Como vimos nos canais o atrito entre a superfície livre e o ar e a resistência oferecida pelas paredes e pelo fundo originam diferenças de velocidades, tendo um valor mínimo, junto ao fundo do canal, e máximo, próximo à superfície livre da água, conforme figura ao lado. Devido essa variação da velocidade com a profundidade, geralmente, trabalha-se com a velocidade média. </a:t>
            </a:r>
          </a:p>
        </p:txBody>
      </p:sp>
      <p:pic>
        <p:nvPicPr>
          <p:cNvPr id="4" name="Imagem 3">
            <a:extLst>
              <a:ext uri="{FF2B5EF4-FFF2-40B4-BE49-F238E27FC236}">
                <a16:creationId xmlns:a16="http://schemas.microsoft.com/office/drawing/2014/main" id="{30D15B94-FF4A-407F-9FAE-7E4A4E4C6683}"/>
              </a:ext>
            </a:extLst>
          </p:cNvPr>
          <p:cNvPicPr>
            <a:picLocks noChangeAspect="1"/>
          </p:cNvPicPr>
          <p:nvPr/>
        </p:nvPicPr>
        <p:blipFill>
          <a:blip r:embed="rId3"/>
          <a:stretch>
            <a:fillRect/>
          </a:stretch>
        </p:blipFill>
        <p:spPr>
          <a:xfrm>
            <a:off x="7666712" y="1046525"/>
            <a:ext cx="3752254" cy="2150289"/>
          </a:xfrm>
          <a:prstGeom prst="rect">
            <a:avLst/>
          </a:prstGeom>
        </p:spPr>
      </p:pic>
      <p:sp>
        <p:nvSpPr>
          <p:cNvPr id="5" name="Retângulo 4">
            <a:extLst>
              <a:ext uri="{FF2B5EF4-FFF2-40B4-BE49-F238E27FC236}">
                <a16:creationId xmlns:a16="http://schemas.microsoft.com/office/drawing/2014/main" id="{D0F31785-13D6-4044-B16B-1CB3E4A443DC}"/>
              </a:ext>
            </a:extLst>
          </p:cNvPr>
          <p:cNvSpPr/>
          <p:nvPr/>
        </p:nvSpPr>
        <p:spPr>
          <a:xfrm>
            <a:off x="1032386" y="4369110"/>
            <a:ext cx="5299588" cy="1200329"/>
          </a:xfrm>
          <a:prstGeom prst="rect">
            <a:avLst/>
          </a:prstGeom>
        </p:spPr>
        <p:txBody>
          <a:bodyPr wrap="square">
            <a:spAutoFit/>
          </a:bodyPr>
          <a:lstStyle/>
          <a:p>
            <a:pPr algn="just"/>
            <a:r>
              <a:rPr lang="pt-BR" dirty="0"/>
              <a:t>Na tabela ao lado encontram-se os valores máximos recomendáveis da velocidade nos canais, os quais foram determinados em função da erodibilidade do canal. </a:t>
            </a:r>
          </a:p>
        </p:txBody>
      </p:sp>
      <p:pic>
        <p:nvPicPr>
          <p:cNvPr id="24578" name="Picture 2" descr="C:\Users\Raimundo F Ignacio\AppData\Local\Temp\SNAGHTML4d916c.PNG">
            <a:extLst>
              <a:ext uri="{FF2B5EF4-FFF2-40B4-BE49-F238E27FC236}">
                <a16:creationId xmlns:a16="http://schemas.microsoft.com/office/drawing/2014/main" id="{625498FA-8F9C-4D83-9BE0-453BD6BE9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845" y="3536080"/>
            <a:ext cx="513397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8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barn(inVertical)">
                                      <p:cBhvr>
                                        <p:cTn id="1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A2E3E62-3E18-4461-8C9D-7A4F8D8DBACC}"/>
              </a:ext>
            </a:extLst>
          </p:cNvPr>
          <p:cNvSpPr/>
          <p:nvPr/>
        </p:nvSpPr>
        <p:spPr>
          <a:xfrm>
            <a:off x="737419" y="1944781"/>
            <a:ext cx="5633883" cy="923330"/>
          </a:xfrm>
          <a:prstGeom prst="rect">
            <a:avLst/>
          </a:prstGeom>
        </p:spPr>
        <p:txBody>
          <a:bodyPr wrap="square">
            <a:spAutoFit/>
          </a:bodyPr>
          <a:lstStyle/>
          <a:p>
            <a:pPr algn="just"/>
            <a:r>
              <a:rPr lang="pt-BR" dirty="0"/>
              <a:t>Entretanto, outro problema é a sedimentação nos canais. Nesse caso, também são recomendados os valores mínimos para velocidade nos canais.</a:t>
            </a:r>
          </a:p>
        </p:txBody>
      </p:sp>
      <p:sp>
        <p:nvSpPr>
          <p:cNvPr id="3" name="CaixaDeTexto 2">
            <a:extLst>
              <a:ext uri="{FF2B5EF4-FFF2-40B4-BE49-F238E27FC236}">
                <a16:creationId xmlns:a16="http://schemas.microsoft.com/office/drawing/2014/main" id="{7C1873B1-4442-4AED-836E-A772C7F5C29B}"/>
              </a:ext>
            </a:extLst>
          </p:cNvPr>
          <p:cNvSpPr txBox="1"/>
          <p:nvPr/>
        </p:nvSpPr>
        <p:spPr>
          <a:xfrm>
            <a:off x="835742" y="261974"/>
            <a:ext cx="10235381" cy="1077218"/>
          </a:xfrm>
          <a:prstGeom prst="rect">
            <a:avLst/>
          </a:prstGeom>
          <a:noFill/>
        </p:spPr>
        <p:txBody>
          <a:bodyPr wrap="square" rtlCol="0">
            <a:spAutoFit/>
          </a:bodyPr>
          <a:lstStyle/>
          <a:p>
            <a:pPr algn="ctr"/>
            <a:r>
              <a:rPr lang="pt-BR" sz="3200" b="1" dirty="0">
                <a:effectLst>
                  <a:outerShdw blurRad="38100" dist="38100" dir="2700000" algn="tl">
                    <a:srgbClr val="000000">
                      <a:alpha val="43137"/>
                    </a:srgbClr>
                  </a:outerShdw>
                </a:effectLst>
              </a:rPr>
              <a:t>Observações relacionadas a velocidade da água nos canais (cont.) </a:t>
            </a:r>
          </a:p>
        </p:txBody>
      </p:sp>
      <p:pic>
        <p:nvPicPr>
          <p:cNvPr id="25602" name="Picture 2" descr="C:\Users\Raimundo F Ignacio\AppData\Local\Temp\SNAGHTML4f611b.PNG">
            <a:extLst>
              <a:ext uri="{FF2B5EF4-FFF2-40B4-BE49-F238E27FC236}">
                <a16:creationId xmlns:a16="http://schemas.microsoft.com/office/drawing/2014/main" id="{563A48F4-4198-4642-98E0-3392E4ABD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881" y="1516011"/>
            <a:ext cx="5048250" cy="148590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61124A2B-286F-438B-B44D-6D44760ECE3B}"/>
              </a:ext>
            </a:extLst>
          </p:cNvPr>
          <p:cNvSpPr txBox="1"/>
          <p:nvPr/>
        </p:nvSpPr>
        <p:spPr>
          <a:xfrm>
            <a:off x="452284" y="3429000"/>
            <a:ext cx="11572567" cy="1077218"/>
          </a:xfrm>
          <a:prstGeom prst="rect">
            <a:avLst/>
          </a:prstGeom>
          <a:noFill/>
        </p:spPr>
        <p:txBody>
          <a:bodyPr wrap="square" rtlCol="0">
            <a:spAutoFit/>
          </a:bodyPr>
          <a:lstStyle/>
          <a:p>
            <a:pPr algn="ctr"/>
            <a:r>
              <a:rPr lang="pt-BR" sz="3200" b="1" dirty="0">
                <a:effectLst>
                  <a:outerShdw blurRad="38100" dist="38100" dir="2700000" algn="tl">
                    <a:srgbClr val="000000">
                      <a:alpha val="43137"/>
                    </a:srgbClr>
                  </a:outerShdw>
                </a:effectLst>
              </a:rPr>
              <a:t>Observações relacionadas a declividade dos canais importantes para seu projeto.</a:t>
            </a:r>
          </a:p>
        </p:txBody>
      </p:sp>
      <p:pic>
        <p:nvPicPr>
          <p:cNvPr id="4" name="Imagem 3">
            <a:extLst>
              <a:ext uri="{FF2B5EF4-FFF2-40B4-BE49-F238E27FC236}">
                <a16:creationId xmlns:a16="http://schemas.microsoft.com/office/drawing/2014/main" id="{76B54915-CBA0-4D27-8486-DDF2D1C788C9}"/>
              </a:ext>
            </a:extLst>
          </p:cNvPr>
          <p:cNvPicPr>
            <a:picLocks noChangeAspect="1"/>
          </p:cNvPicPr>
          <p:nvPr/>
        </p:nvPicPr>
        <p:blipFill>
          <a:blip r:embed="rId4"/>
          <a:stretch>
            <a:fillRect/>
          </a:stretch>
        </p:blipFill>
        <p:spPr>
          <a:xfrm>
            <a:off x="3371775" y="4506218"/>
            <a:ext cx="5999053" cy="1992905"/>
          </a:xfrm>
          <a:prstGeom prst="rect">
            <a:avLst/>
          </a:prstGeom>
        </p:spPr>
      </p:pic>
    </p:spTree>
    <p:extLst>
      <p:ext uri="{BB962C8B-B14F-4D97-AF65-F5344CB8AC3E}">
        <p14:creationId xmlns:p14="http://schemas.microsoft.com/office/powerpoint/2010/main" val="412864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arn(inVertical)">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FE6ABB7-9001-48CE-879F-DEBF38392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49" y="2656996"/>
            <a:ext cx="3490262" cy="3962743"/>
          </a:xfrm>
          <a:prstGeom prst="rect">
            <a:avLst/>
          </a:prstGeom>
        </p:spPr>
      </p:pic>
      <p:sp>
        <p:nvSpPr>
          <p:cNvPr id="4" name="Balão de Fala: Oval 3">
            <a:extLst>
              <a:ext uri="{FF2B5EF4-FFF2-40B4-BE49-F238E27FC236}">
                <a16:creationId xmlns:a16="http://schemas.microsoft.com/office/drawing/2014/main" id="{93BABEF2-38F4-47D7-B8D5-C7ADC94CE919}"/>
              </a:ext>
            </a:extLst>
          </p:cNvPr>
          <p:cNvSpPr/>
          <p:nvPr/>
        </p:nvSpPr>
        <p:spPr>
          <a:xfrm>
            <a:off x="1347020" y="471948"/>
            <a:ext cx="7354529" cy="2507226"/>
          </a:xfrm>
          <a:prstGeom prst="wedgeEllipseCallout">
            <a:avLst>
              <a:gd name="adj1" fmla="val -36081"/>
              <a:gd name="adj2" fmla="val 62108"/>
            </a:avLst>
          </a:prstGeom>
          <a:solidFill>
            <a:srgbClr val="3596B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t>Considerando uma vertical de profundidade y</a:t>
            </a:r>
          </a:p>
          <a:p>
            <a:pPr algn="ctr"/>
            <a:r>
              <a:rPr lang="pt-BR" sz="2400" dirty="0"/>
              <a:t>da seção transversal de um canal, pode-se calcular a velocidade média, o coeficiente de Coriolis e o coeficiente de Boussinesq:</a:t>
            </a:r>
          </a:p>
        </p:txBody>
      </p:sp>
      <p:pic>
        <p:nvPicPr>
          <p:cNvPr id="5" name="Imagem 4">
            <a:extLst>
              <a:ext uri="{FF2B5EF4-FFF2-40B4-BE49-F238E27FC236}">
                <a16:creationId xmlns:a16="http://schemas.microsoft.com/office/drawing/2014/main" id="{DDFB62A4-1080-4E20-AF3C-92BB062EADA3}"/>
              </a:ext>
            </a:extLst>
          </p:cNvPr>
          <p:cNvPicPr>
            <a:picLocks noChangeAspect="1"/>
          </p:cNvPicPr>
          <p:nvPr/>
        </p:nvPicPr>
        <p:blipFill>
          <a:blip r:embed="rId5"/>
          <a:stretch>
            <a:fillRect/>
          </a:stretch>
        </p:blipFill>
        <p:spPr>
          <a:xfrm>
            <a:off x="9310280" y="256771"/>
            <a:ext cx="2314198" cy="3522006"/>
          </a:xfrm>
          <a:prstGeom prst="rect">
            <a:avLst/>
          </a:prstGeom>
        </p:spPr>
      </p:pic>
      <p:graphicFrame>
        <p:nvGraphicFramePr>
          <p:cNvPr id="6" name="Objeto 5">
            <a:extLst>
              <a:ext uri="{FF2B5EF4-FFF2-40B4-BE49-F238E27FC236}">
                <a16:creationId xmlns:a16="http://schemas.microsoft.com/office/drawing/2014/main" id="{78DAF23E-8A78-4C8A-A8C1-46E043CEF71D}"/>
              </a:ext>
            </a:extLst>
          </p:cNvPr>
          <p:cNvGraphicFramePr>
            <a:graphicFrameLocks noChangeAspect="1"/>
          </p:cNvGraphicFramePr>
          <p:nvPr>
            <p:extLst>
              <p:ext uri="{D42A27DB-BD31-4B8C-83A1-F6EECF244321}">
                <p14:modId xmlns:p14="http://schemas.microsoft.com/office/powerpoint/2010/main" val="1655185330"/>
              </p:ext>
            </p:extLst>
          </p:nvPr>
        </p:nvGraphicFramePr>
        <p:xfrm>
          <a:off x="3975022" y="4443413"/>
          <a:ext cx="1443037" cy="1130300"/>
        </p:xfrm>
        <a:graphic>
          <a:graphicData uri="http://schemas.openxmlformats.org/presentationml/2006/ole">
            <mc:AlternateContent xmlns:mc="http://schemas.openxmlformats.org/markup-compatibility/2006">
              <mc:Choice xmlns:v="urn:schemas-microsoft-com:vml" Requires="v">
                <p:oleObj spid="_x0000_s11572" name="Equation" r:id="rId6" imgW="761760" imgH="596880" progId="Equation.DSMT4">
                  <p:embed/>
                </p:oleObj>
              </mc:Choice>
              <mc:Fallback>
                <p:oleObj name="Equation" r:id="rId6" imgW="761760" imgH="596880" progId="Equation.DSMT4">
                  <p:embed/>
                  <p:pic>
                    <p:nvPicPr>
                      <p:cNvPr id="0" name=""/>
                      <p:cNvPicPr/>
                      <p:nvPr/>
                    </p:nvPicPr>
                    <p:blipFill>
                      <a:blip r:embed="rId7"/>
                      <a:stretch>
                        <a:fillRect/>
                      </a:stretch>
                    </p:blipFill>
                    <p:spPr>
                      <a:xfrm>
                        <a:off x="3975022" y="4443413"/>
                        <a:ext cx="1443037" cy="1130300"/>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EAF86285-66F0-458D-B81B-5CBCD1F8B263}"/>
              </a:ext>
            </a:extLst>
          </p:cNvPr>
          <p:cNvGraphicFramePr>
            <a:graphicFrameLocks noChangeAspect="1"/>
          </p:cNvGraphicFramePr>
          <p:nvPr>
            <p:extLst>
              <p:ext uri="{D42A27DB-BD31-4B8C-83A1-F6EECF244321}">
                <p14:modId xmlns:p14="http://schemas.microsoft.com/office/powerpoint/2010/main" val="2402620703"/>
              </p:ext>
            </p:extLst>
          </p:nvPr>
        </p:nvGraphicFramePr>
        <p:xfrm>
          <a:off x="9769673" y="4073217"/>
          <a:ext cx="1395412" cy="1130300"/>
        </p:xfrm>
        <a:graphic>
          <a:graphicData uri="http://schemas.openxmlformats.org/presentationml/2006/ole">
            <mc:AlternateContent xmlns:mc="http://schemas.openxmlformats.org/markup-compatibility/2006">
              <mc:Choice xmlns:v="urn:schemas-microsoft-com:vml" Requires="v">
                <p:oleObj spid="_x0000_s11573" name="Equation" r:id="rId8" imgW="736560" imgH="596880" progId="Equation.DSMT4">
                  <p:embed/>
                </p:oleObj>
              </mc:Choice>
              <mc:Fallback>
                <p:oleObj name="Equation" r:id="rId8" imgW="736560" imgH="596880" progId="Equation.DSMT4">
                  <p:embed/>
                  <p:pic>
                    <p:nvPicPr>
                      <p:cNvPr id="6" name="Objeto 5">
                        <a:extLst>
                          <a:ext uri="{FF2B5EF4-FFF2-40B4-BE49-F238E27FC236}">
                            <a16:creationId xmlns:a16="http://schemas.microsoft.com/office/drawing/2014/main" id="{78DAF23E-8A78-4C8A-A8C1-46E043CEF71D}"/>
                          </a:ext>
                        </a:extLst>
                      </p:cNvPr>
                      <p:cNvPicPr/>
                      <p:nvPr/>
                    </p:nvPicPr>
                    <p:blipFill>
                      <a:blip r:embed="rId9"/>
                      <a:stretch>
                        <a:fillRect/>
                      </a:stretch>
                    </p:blipFill>
                    <p:spPr>
                      <a:xfrm>
                        <a:off x="9769673" y="4073217"/>
                        <a:ext cx="1395412" cy="1130300"/>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A539CE9F-B8C0-4936-84EC-74B1EC89A07A}"/>
              </a:ext>
            </a:extLst>
          </p:cNvPr>
          <p:cNvGraphicFramePr>
            <a:graphicFrameLocks noChangeAspect="1"/>
          </p:cNvGraphicFramePr>
          <p:nvPr>
            <p:extLst>
              <p:ext uri="{D42A27DB-BD31-4B8C-83A1-F6EECF244321}">
                <p14:modId xmlns:p14="http://schemas.microsoft.com/office/powerpoint/2010/main" val="233852508"/>
              </p:ext>
            </p:extLst>
          </p:nvPr>
        </p:nvGraphicFramePr>
        <p:xfrm>
          <a:off x="5024284" y="3250714"/>
          <a:ext cx="1682750" cy="889000"/>
        </p:xfrm>
        <a:graphic>
          <a:graphicData uri="http://schemas.openxmlformats.org/presentationml/2006/ole">
            <mc:AlternateContent xmlns:mc="http://schemas.openxmlformats.org/markup-compatibility/2006">
              <mc:Choice xmlns:v="urn:schemas-microsoft-com:vml" Requires="v">
                <p:oleObj spid="_x0000_s11574" name="Equation" r:id="rId10" imgW="888840" imgH="469800" progId="Equation.DSMT4">
                  <p:embed/>
                </p:oleObj>
              </mc:Choice>
              <mc:Fallback>
                <p:oleObj name="Equation" r:id="rId10" imgW="888840" imgH="469800" progId="Equation.DSMT4">
                  <p:embed/>
                  <p:pic>
                    <p:nvPicPr>
                      <p:cNvPr id="6" name="Objeto 5">
                        <a:extLst>
                          <a:ext uri="{FF2B5EF4-FFF2-40B4-BE49-F238E27FC236}">
                            <a16:creationId xmlns:a16="http://schemas.microsoft.com/office/drawing/2014/main" id="{78DAF23E-8A78-4C8A-A8C1-46E043CEF71D}"/>
                          </a:ext>
                        </a:extLst>
                      </p:cNvPr>
                      <p:cNvPicPr/>
                      <p:nvPr/>
                    </p:nvPicPr>
                    <p:blipFill>
                      <a:blip r:embed="rId11"/>
                      <a:stretch>
                        <a:fillRect/>
                      </a:stretch>
                    </p:blipFill>
                    <p:spPr>
                      <a:xfrm>
                        <a:off x="5024284" y="3250714"/>
                        <a:ext cx="1682750" cy="88900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7C44CB39-9109-44BB-8E29-FD3990EEA604}"/>
              </a:ext>
            </a:extLst>
          </p:cNvPr>
          <p:cNvGraphicFramePr>
            <a:graphicFrameLocks noChangeAspect="1"/>
          </p:cNvGraphicFramePr>
          <p:nvPr>
            <p:extLst>
              <p:ext uri="{D42A27DB-BD31-4B8C-83A1-F6EECF244321}">
                <p14:modId xmlns:p14="http://schemas.microsoft.com/office/powerpoint/2010/main" val="1938696253"/>
              </p:ext>
            </p:extLst>
          </p:nvPr>
        </p:nvGraphicFramePr>
        <p:xfrm>
          <a:off x="9769673" y="5376402"/>
          <a:ext cx="1587500" cy="1130300"/>
        </p:xfrm>
        <a:graphic>
          <a:graphicData uri="http://schemas.openxmlformats.org/presentationml/2006/ole">
            <mc:AlternateContent xmlns:mc="http://schemas.openxmlformats.org/markup-compatibility/2006">
              <mc:Choice xmlns:v="urn:schemas-microsoft-com:vml" Requires="v">
                <p:oleObj spid="_x0000_s11575" name="Equation" r:id="rId12" imgW="838080" imgH="596880" progId="Equation.DSMT4">
                  <p:embed/>
                </p:oleObj>
              </mc:Choice>
              <mc:Fallback>
                <p:oleObj name="Equation" r:id="rId12" imgW="838080" imgH="596880" progId="Equation.DSMT4">
                  <p:embed/>
                  <p:pic>
                    <p:nvPicPr>
                      <p:cNvPr id="7" name="Objeto 6">
                        <a:extLst>
                          <a:ext uri="{FF2B5EF4-FFF2-40B4-BE49-F238E27FC236}">
                            <a16:creationId xmlns:a16="http://schemas.microsoft.com/office/drawing/2014/main" id="{EAF86285-66F0-458D-B81B-5CBCD1F8B263}"/>
                          </a:ext>
                        </a:extLst>
                      </p:cNvPr>
                      <p:cNvPicPr/>
                      <p:nvPr/>
                    </p:nvPicPr>
                    <p:blipFill>
                      <a:blip r:embed="rId13"/>
                      <a:stretch>
                        <a:fillRect/>
                      </a:stretch>
                    </p:blipFill>
                    <p:spPr>
                      <a:xfrm>
                        <a:off x="9769673" y="5376402"/>
                        <a:ext cx="1587500" cy="1130300"/>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F24A6FE7-6BC3-4836-B05A-C4F442DA7824}"/>
              </a:ext>
            </a:extLst>
          </p:cNvPr>
          <p:cNvGraphicFramePr>
            <a:graphicFrameLocks noChangeAspect="1"/>
          </p:cNvGraphicFramePr>
          <p:nvPr>
            <p:extLst>
              <p:ext uri="{D42A27DB-BD31-4B8C-83A1-F6EECF244321}">
                <p14:modId xmlns:p14="http://schemas.microsoft.com/office/powerpoint/2010/main" val="3151991878"/>
              </p:ext>
            </p:extLst>
          </p:nvPr>
        </p:nvGraphicFramePr>
        <p:xfrm>
          <a:off x="5480104" y="4475572"/>
          <a:ext cx="1971675" cy="1130300"/>
        </p:xfrm>
        <a:graphic>
          <a:graphicData uri="http://schemas.openxmlformats.org/presentationml/2006/ole">
            <mc:AlternateContent xmlns:mc="http://schemas.openxmlformats.org/markup-compatibility/2006">
              <mc:Choice xmlns:v="urn:schemas-microsoft-com:vml" Requires="v">
                <p:oleObj spid="_x0000_s11576" name="Equation" r:id="rId14" imgW="1041120" imgH="596880" progId="Equation.DSMT4">
                  <p:embed/>
                </p:oleObj>
              </mc:Choice>
              <mc:Fallback>
                <p:oleObj name="Equation" r:id="rId14" imgW="1041120" imgH="596880" progId="Equation.DSMT4">
                  <p:embed/>
                  <p:pic>
                    <p:nvPicPr>
                      <p:cNvPr id="6" name="Objeto 5">
                        <a:extLst>
                          <a:ext uri="{FF2B5EF4-FFF2-40B4-BE49-F238E27FC236}">
                            <a16:creationId xmlns:a16="http://schemas.microsoft.com/office/drawing/2014/main" id="{78DAF23E-8A78-4C8A-A8C1-46E043CEF71D}"/>
                          </a:ext>
                        </a:extLst>
                      </p:cNvPr>
                      <p:cNvPicPr/>
                      <p:nvPr/>
                    </p:nvPicPr>
                    <p:blipFill>
                      <a:blip r:embed="rId15"/>
                      <a:stretch>
                        <a:fillRect/>
                      </a:stretch>
                    </p:blipFill>
                    <p:spPr>
                      <a:xfrm>
                        <a:off x="5480104" y="4475572"/>
                        <a:ext cx="1971675" cy="1130300"/>
                      </a:xfrm>
                      <a:prstGeom prst="rect">
                        <a:avLst/>
                      </a:prstGeom>
                    </p:spPr>
                  </p:pic>
                </p:oleObj>
              </mc:Fallback>
            </mc:AlternateContent>
          </a:graphicData>
        </a:graphic>
      </p:graphicFrame>
    </p:spTree>
    <p:extLst>
      <p:ext uri="{BB962C8B-B14F-4D97-AF65-F5344CB8AC3E}">
        <p14:creationId xmlns:p14="http://schemas.microsoft.com/office/powerpoint/2010/main" val="21516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Raimundo F Ignacio\AppData\Local\Temp\SNAGHTMLcb697d7.PNG">
            <a:extLst>
              <a:ext uri="{FF2B5EF4-FFF2-40B4-BE49-F238E27FC236}">
                <a16:creationId xmlns:a16="http://schemas.microsoft.com/office/drawing/2014/main" id="{39E9C9DC-7EB7-49E7-AB00-B4CE69842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97871"/>
            <a:ext cx="4221419" cy="180513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4D765527-A488-4193-8847-D03A74EF445E}"/>
              </a:ext>
            </a:extLst>
          </p:cNvPr>
          <p:cNvSpPr txBox="1"/>
          <p:nvPr/>
        </p:nvSpPr>
        <p:spPr>
          <a:xfrm>
            <a:off x="4069633" y="1220973"/>
            <a:ext cx="7910052" cy="2031325"/>
          </a:xfrm>
          <a:prstGeom prst="rect">
            <a:avLst/>
          </a:prstGeom>
          <a:noFill/>
        </p:spPr>
        <p:txBody>
          <a:bodyPr wrap="square" rtlCol="0">
            <a:spAutoFit/>
          </a:bodyPr>
          <a:lstStyle/>
          <a:p>
            <a:pPr algn="just"/>
            <a:r>
              <a:rPr lang="pt-BR" b="1" dirty="0">
                <a:effectLst>
                  <a:outerShdw blurRad="38100" dist="38100" dir="2700000" algn="tl">
                    <a:srgbClr val="000000">
                      <a:alpha val="43137"/>
                    </a:srgbClr>
                  </a:outerShdw>
                </a:effectLst>
              </a:rPr>
              <a:t>Considere o escoamento bidimensional em um canal retangular largo, cujo perfil de velocidade é representado a seguir. A velocidade próxima ao fundo é de 0,30 m/s e a 1,20 m do fundo a velocidade máxima é igual a 0,60 m/s. O perfil de velocidade pode ser aproximado por uma parábola. Determine a velocidade média na seção e os coeficientes de Coriolis e Boussinesq, respectivamente </a:t>
            </a:r>
            <a:r>
              <a:rPr lang="pt-BR" b="1" dirty="0">
                <a:effectLst>
                  <a:outerShdw blurRad="38100" dist="38100" dir="2700000" algn="tl">
                    <a:srgbClr val="000000">
                      <a:alpha val="43137"/>
                    </a:srgbClr>
                  </a:outerShdw>
                </a:effectLst>
                <a:latin typeface="Symbol" panose="05050102010706020507" pitchFamily="18" charset="2"/>
              </a:rPr>
              <a:t>a</a:t>
            </a:r>
            <a:r>
              <a:rPr lang="pt-BR" b="1" dirty="0">
                <a:effectLst>
                  <a:outerShdw blurRad="38100" dist="38100" dir="2700000" algn="tl">
                    <a:srgbClr val="000000">
                      <a:alpha val="43137"/>
                    </a:srgbClr>
                  </a:outerShdw>
                </a:effectLst>
              </a:rPr>
              <a:t> e </a:t>
            </a:r>
            <a:r>
              <a:rPr lang="pt-BR" b="1" dirty="0">
                <a:effectLst>
                  <a:outerShdw blurRad="38100" dist="38100" dir="2700000" algn="tl">
                    <a:srgbClr val="000000">
                      <a:alpha val="43137"/>
                    </a:srgbClr>
                  </a:outerShdw>
                </a:effectLst>
                <a:latin typeface="Symbol" panose="05050102010706020507" pitchFamily="18" charset="2"/>
              </a:rPr>
              <a:t>b. </a:t>
            </a:r>
            <a:r>
              <a:rPr lang="pt-BR" b="1" dirty="0">
                <a:effectLst>
                  <a:outerShdw blurRad="38100" dist="38100" dir="2700000" algn="tl">
                    <a:srgbClr val="000000">
                      <a:alpha val="43137"/>
                    </a:srgbClr>
                  </a:outerShdw>
                </a:effectLst>
              </a:rPr>
              <a:t>Verifique se o escoamento é laminar ou turbulento e também se é fluvial ou torrencial. Considere a viscosidade cinemática d’água igual a</a:t>
            </a:r>
            <a:r>
              <a:rPr lang="pt-BR" b="1" dirty="0">
                <a:effectLst>
                  <a:outerShdw blurRad="38100" dist="38100" dir="2700000" algn="tl">
                    <a:srgbClr val="000000">
                      <a:alpha val="43137"/>
                    </a:srgbClr>
                  </a:outerShdw>
                </a:effectLst>
                <a:latin typeface="Symbol" panose="05050102010706020507" pitchFamily="18" charset="2"/>
              </a:rPr>
              <a:t> 10</a:t>
            </a:r>
            <a:r>
              <a:rPr lang="pt-BR" b="1" baseline="30000" dirty="0">
                <a:effectLst>
                  <a:outerShdw blurRad="38100" dist="38100" dir="2700000" algn="tl">
                    <a:srgbClr val="000000">
                      <a:alpha val="43137"/>
                    </a:srgbClr>
                  </a:outerShdw>
                </a:effectLst>
                <a:latin typeface="Symbol" panose="05050102010706020507" pitchFamily="18" charset="2"/>
              </a:rPr>
              <a:t>-6</a:t>
            </a:r>
            <a:r>
              <a:rPr lang="pt-BR" b="1" dirty="0">
                <a:effectLst>
                  <a:outerShdw blurRad="38100" dist="38100" dir="2700000" algn="tl">
                    <a:srgbClr val="000000">
                      <a:alpha val="43137"/>
                    </a:srgbClr>
                  </a:outerShdw>
                </a:effectLst>
                <a:latin typeface="Symbol" panose="05050102010706020507" pitchFamily="18" charset="2"/>
              </a:rPr>
              <a:t> </a:t>
            </a:r>
            <a:r>
              <a:rPr lang="pt-BR" b="1" dirty="0">
                <a:effectLst>
                  <a:outerShdw blurRad="38100" dist="38100" dir="2700000" algn="tl">
                    <a:srgbClr val="000000">
                      <a:alpha val="43137"/>
                    </a:srgbClr>
                  </a:outerShdw>
                </a:effectLst>
              </a:rPr>
              <a:t>m²/s</a:t>
            </a:r>
            <a:r>
              <a:rPr lang="pt-BR" b="1" baseline="30000" dirty="0">
                <a:effectLst>
                  <a:outerShdw blurRad="38100" dist="38100" dir="2700000" algn="tl">
                    <a:srgbClr val="000000">
                      <a:alpha val="43137"/>
                    </a:srgbClr>
                  </a:outerShdw>
                </a:effectLst>
              </a:rPr>
              <a:t> .</a:t>
            </a:r>
            <a:endParaRPr lang="pt-BR" b="1" dirty="0">
              <a:effectLst>
                <a:outerShdw blurRad="38100" dist="38100" dir="2700000" algn="tl">
                  <a:srgbClr val="000000">
                    <a:alpha val="43137"/>
                  </a:srgbClr>
                </a:outerShdw>
              </a:effectLst>
            </a:endParaRPr>
          </a:p>
        </p:txBody>
      </p:sp>
      <p:sp>
        <p:nvSpPr>
          <p:cNvPr id="3" name="Retângulo 2">
            <a:extLst>
              <a:ext uri="{FF2B5EF4-FFF2-40B4-BE49-F238E27FC236}">
                <a16:creationId xmlns:a16="http://schemas.microsoft.com/office/drawing/2014/main" id="{B963D9E9-8576-4270-B4B1-094090999CF8}"/>
              </a:ext>
            </a:extLst>
          </p:cNvPr>
          <p:cNvSpPr/>
          <p:nvPr/>
        </p:nvSpPr>
        <p:spPr>
          <a:xfrm>
            <a:off x="6476149" y="170057"/>
            <a:ext cx="3398752" cy="923330"/>
          </a:xfrm>
          <a:prstGeom prst="rect">
            <a:avLst/>
          </a:prstGeom>
          <a:noFill/>
        </p:spPr>
        <p:txBody>
          <a:bodyPr wrap="none" lIns="91440" tIns="45720" rIns="91440" bIns="45720">
            <a:spAutoFit/>
          </a:bodyPr>
          <a:lstStyle/>
          <a:p>
            <a:pPr algn="ctr"/>
            <a:r>
              <a:rPr lang="pt-B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Problema 1</a:t>
            </a:r>
          </a:p>
        </p:txBody>
      </p:sp>
      <p:pic>
        <p:nvPicPr>
          <p:cNvPr id="5" name="Imagem 4">
            <a:extLst>
              <a:ext uri="{FF2B5EF4-FFF2-40B4-BE49-F238E27FC236}">
                <a16:creationId xmlns:a16="http://schemas.microsoft.com/office/drawing/2014/main" id="{CA4B718E-EBD5-42D4-A09B-8E09D324C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2315" y="2934537"/>
            <a:ext cx="3543607" cy="3368332"/>
          </a:xfrm>
          <a:prstGeom prst="rect">
            <a:avLst/>
          </a:prstGeom>
        </p:spPr>
      </p:pic>
      <p:sp>
        <p:nvSpPr>
          <p:cNvPr id="6" name="Balão de Fala: Oval 5">
            <a:extLst>
              <a:ext uri="{FF2B5EF4-FFF2-40B4-BE49-F238E27FC236}">
                <a16:creationId xmlns:a16="http://schemas.microsoft.com/office/drawing/2014/main" id="{D269A659-E2D1-4CA2-B77E-3360E2B61BF1}"/>
              </a:ext>
            </a:extLst>
          </p:cNvPr>
          <p:cNvSpPr/>
          <p:nvPr/>
        </p:nvSpPr>
        <p:spPr>
          <a:xfrm>
            <a:off x="801328" y="504238"/>
            <a:ext cx="3215149" cy="2031325"/>
          </a:xfrm>
          <a:prstGeom prst="wedgeEllipseCallout">
            <a:avLst>
              <a:gd name="adj1" fmla="val -8906"/>
              <a:gd name="adj2" fmla="val 82829"/>
            </a:avLst>
          </a:prstGeom>
          <a:solidFill>
            <a:srgbClr val="DC6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effectLst>
                  <a:outerShdw blurRad="38100" dist="38100" dir="2700000" algn="tl">
                    <a:srgbClr val="000000">
                      <a:alpha val="43137"/>
                    </a:srgbClr>
                  </a:outerShdw>
                </a:effectLst>
              </a:rPr>
              <a:t>Vamos por o cérebro para funcionar e ampliar nossa inteligência!</a:t>
            </a:r>
          </a:p>
        </p:txBody>
      </p:sp>
      <p:sp>
        <p:nvSpPr>
          <p:cNvPr id="4" name="CaixaDeTexto 3">
            <a:extLst>
              <a:ext uri="{FF2B5EF4-FFF2-40B4-BE49-F238E27FC236}">
                <a16:creationId xmlns:a16="http://schemas.microsoft.com/office/drawing/2014/main" id="{B97ED0C5-A350-4F8E-A777-EF2348549F93}"/>
              </a:ext>
            </a:extLst>
          </p:cNvPr>
          <p:cNvSpPr txBox="1"/>
          <p:nvPr/>
        </p:nvSpPr>
        <p:spPr>
          <a:xfrm>
            <a:off x="4296697" y="5673213"/>
            <a:ext cx="7682988" cy="646331"/>
          </a:xfrm>
          <a:prstGeom prst="rect">
            <a:avLst/>
          </a:prstGeom>
          <a:noFill/>
        </p:spPr>
        <p:txBody>
          <a:bodyPr wrap="square" rtlCol="0">
            <a:spAutoFit/>
          </a:bodyPr>
          <a:lstStyle/>
          <a:p>
            <a:r>
              <a:rPr lang="pt-BR" dirty="0"/>
              <a:t>Considere o canal retangular largo, o que permite considerar que o raio hidráulico é aproximadamente igual à altura d’água, ou seja:</a:t>
            </a:r>
          </a:p>
        </p:txBody>
      </p:sp>
      <p:graphicFrame>
        <p:nvGraphicFramePr>
          <p:cNvPr id="7" name="Objeto 6">
            <a:extLst>
              <a:ext uri="{FF2B5EF4-FFF2-40B4-BE49-F238E27FC236}">
                <a16:creationId xmlns:a16="http://schemas.microsoft.com/office/drawing/2014/main" id="{E23BFD02-BBE3-46F3-B69D-198BAD3084C6}"/>
              </a:ext>
            </a:extLst>
          </p:cNvPr>
          <p:cNvGraphicFramePr>
            <a:graphicFrameLocks noChangeAspect="1"/>
          </p:cNvGraphicFramePr>
          <p:nvPr>
            <p:extLst>
              <p:ext uri="{D42A27DB-BD31-4B8C-83A1-F6EECF244321}">
                <p14:modId xmlns:p14="http://schemas.microsoft.com/office/powerpoint/2010/main" val="3690348746"/>
              </p:ext>
            </p:extLst>
          </p:nvPr>
        </p:nvGraphicFramePr>
        <p:xfrm>
          <a:off x="10020607" y="5996378"/>
          <a:ext cx="771394" cy="356028"/>
        </p:xfrm>
        <a:graphic>
          <a:graphicData uri="http://schemas.openxmlformats.org/presentationml/2006/ole">
            <mc:AlternateContent xmlns:mc="http://schemas.openxmlformats.org/markup-compatibility/2006">
              <mc:Choice xmlns:v="urn:schemas-microsoft-com:vml" Requires="v">
                <p:oleObj spid="_x0000_s18476" name="Equation" r:id="rId6" imgW="495000" imgH="228600" progId="Equation.DSMT4">
                  <p:embed/>
                </p:oleObj>
              </mc:Choice>
              <mc:Fallback>
                <p:oleObj name="Equation" r:id="rId6" imgW="495000" imgH="228600" progId="Equation.DSMT4">
                  <p:embed/>
                  <p:pic>
                    <p:nvPicPr>
                      <p:cNvPr id="0" name=""/>
                      <p:cNvPicPr/>
                      <p:nvPr/>
                    </p:nvPicPr>
                    <p:blipFill>
                      <a:blip r:embed="rId7"/>
                      <a:stretch>
                        <a:fillRect/>
                      </a:stretch>
                    </p:blipFill>
                    <p:spPr>
                      <a:xfrm>
                        <a:off x="10020607" y="5996378"/>
                        <a:ext cx="771394" cy="356028"/>
                      </a:xfrm>
                      <a:prstGeom prst="rect">
                        <a:avLst/>
                      </a:prstGeom>
                    </p:spPr>
                  </p:pic>
                </p:oleObj>
              </mc:Fallback>
            </mc:AlternateContent>
          </a:graphicData>
        </a:graphic>
      </p:graphicFrame>
    </p:spTree>
    <p:extLst>
      <p:ext uri="{BB962C8B-B14F-4D97-AF65-F5344CB8AC3E}">
        <p14:creationId xmlns:p14="http://schemas.microsoft.com/office/powerpoint/2010/main" val="392235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barn(inVertical)">
                                      <p:cBhvr>
                                        <p:cTn id="13" dur="5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54200884-7DCA-42C9-82DB-12CE92A30895}"/>
              </a:ext>
            </a:extLst>
          </p:cNvPr>
          <p:cNvGraphicFramePr>
            <a:graphicFrameLocks noChangeAspect="1"/>
          </p:cNvGraphicFramePr>
          <p:nvPr>
            <p:extLst>
              <p:ext uri="{D42A27DB-BD31-4B8C-83A1-F6EECF244321}">
                <p14:modId xmlns:p14="http://schemas.microsoft.com/office/powerpoint/2010/main" val="3405853163"/>
              </p:ext>
            </p:extLst>
          </p:nvPr>
        </p:nvGraphicFramePr>
        <p:xfrm>
          <a:off x="3820599" y="2271656"/>
          <a:ext cx="8112176" cy="421448"/>
        </p:xfrm>
        <a:graphic>
          <a:graphicData uri="http://schemas.openxmlformats.org/presentationml/2006/ole">
            <mc:AlternateContent xmlns:mc="http://schemas.openxmlformats.org/markup-compatibility/2006">
              <mc:Choice xmlns:v="urn:schemas-microsoft-com:vml" Requires="v">
                <p:oleObj spid="_x0000_s13591" name="Equation" r:id="rId4" imgW="3911400" imgH="203040" progId="Equation.DSMT4">
                  <p:embed/>
                </p:oleObj>
              </mc:Choice>
              <mc:Fallback>
                <p:oleObj name="Equation" r:id="rId4" imgW="3911400" imgH="203040" progId="Equation.DSMT4">
                  <p:embed/>
                  <p:pic>
                    <p:nvPicPr>
                      <p:cNvPr id="0" name=""/>
                      <p:cNvPicPr/>
                      <p:nvPr/>
                    </p:nvPicPr>
                    <p:blipFill>
                      <a:blip r:embed="rId5"/>
                      <a:stretch>
                        <a:fillRect/>
                      </a:stretch>
                    </p:blipFill>
                    <p:spPr>
                      <a:xfrm>
                        <a:off x="3820599" y="2271656"/>
                        <a:ext cx="8112176" cy="421448"/>
                      </a:xfrm>
                      <a:prstGeom prst="rect">
                        <a:avLst/>
                      </a:prstGeom>
                    </p:spPr>
                  </p:pic>
                </p:oleObj>
              </mc:Fallback>
            </mc:AlternateContent>
          </a:graphicData>
        </a:graphic>
      </p:graphicFrame>
      <p:pic>
        <p:nvPicPr>
          <p:cNvPr id="8" name="Imagem 7">
            <a:extLst>
              <a:ext uri="{FF2B5EF4-FFF2-40B4-BE49-F238E27FC236}">
                <a16:creationId xmlns:a16="http://schemas.microsoft.com/office/drawing/2014/main" id="{D873F027-2F9F-465C-8456-3A3C848194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5143" y="184838"/>
            <a:ext cx="1372678" cy="1963692"/>
          </a:xfrm>
          <a:prstGeom prst="rect">
            <a:avLst/>
          </a:prstGeom>
        </p:spPr>
      </p:pic>
      <p:sp>
        <p:nvSpPr>
          <p:cNvPr id="9" name="Balão de Fala: Oval 8">
            <a:extLst>
              <a:ext uri="{FF2B5EF4-FFF2-40B4-BE49-F238E27FC236}">
                <a16:creationId xmlns:a16="http://schemas.microsoft.com/office/drawing/2014/main" id="{53C3AE0C-F4DC-421E-8299-3A5E75ACF0D8}"/>
              </a:ext>
            </a:extLst>
          </p:cNvPr>
          <p:cNvSpPr/>
          <p:nvPr/>
        </p:nvSpPr>
        <p:spPr>
          <a:xfrm>
            <a:off x="5250426" y="580849"/>
            <a:ext cx="4758813" cy="1130709"/>
          </a:xfrm>
          <a:prstGeom prst="wedgeEllipseCallout">
            <a:avLst>
              <a:gd name="adj1" fmla="val 62431"/>
              <a:gd name="adj2" fmla="val -37500"/>
            </a:avLst>
          </a:prstGeom>
          <a:solidFill>
            <a:srgbClr val="8358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Para essas determinações impomos condições de contorno:</a:t>
            </a:r>
          </a:p>
        </p:txBody>
      </p:sp>
      <p:graphicFrame>
        <p:nvGraphicFramePr>
          <p:cNvPr id="10" name="Objeto 9">
            <a:extLst>
              <a:ext uri="{FF2B5EF4-FFF2-40B4-BE49-F238E27FC236}">
                <a16:creationId xmlns:a16="http://schemas.microsoft.com/office/drawing/2014/main" id="{9E6A00A3-44CE-4413-A60C-931343D11D34}"/>
              </a:ext>
            </a:extLst>
          </p:cNvPr>
          <p:cNvGraphicFramePr>
            <a:graphicFrameLocks noChangeAspect="1"/>
          </p:cNvGraphicFramePr>
          <p:nvPr>
            <p:extLst>
              <p:ext uri="{D42A27DB-BD31-4B8C-83A1-F6EECF244321}">
                <p14:modId xmlns:p14="http://schemas.microsoft.com/office/powerpoint/2010/main" val="3052366590"/>
              </p:ext>
            </p:extLst>
          </p:nvPr>
        </p:nvGraphicFramePr>
        <p:xfrm>
          <a:off x="3892959" y="2770468"/>
          <a:ext cx="5400675" cy="841375"/>
        </p:xfrm>
        <a:graphic>
          <a:graphicData uri="http://schemas.openxmlformats.org/presentationml/2006/ole">
            <mc:AlternateContent xmlns:mc="http://schemas.openxmlformats.org/markup-compatibility/2006">
              <mc:Choice xmlns:v="urn:schemas-microsoft-com:vml" Requires="v">
                <p:oleObj spid="_x0000_s13592" name="Equation" r:id="rId7" imgW="2603160" imgH="406080" progId="Equation.DSMT4">
                  <p:embed/>
                </p:oleObj>
              </mc:Choice>
              <mc:Fallback>
                <p:oleObj name="Equation" r:id="rId7" imgW="2603160" imgH="406080" progId="Equation.DSMT4">
                  <p:embed/>
                  <p:pic>
                    <p:nvPicPr>
                      <p:cNvPr id="4" name="Objeto 3">
                        <a:extLst>
                          <a:ext uri="{FF2B5EF4-FFF2-40B4-BE49-F238E27FC236}">
                            <a16:creationId xmlns:a16="http://schemas.microsoft.com/office/drawing/2014/main" id="{54200884-7DCA-42C9-82DB-12CE92A30895}"/>
                          </a:ext>
                        </a:extLst>
                      </p:cNvPr>
                      <p:cNvPicPr/>
                      <p:nvPr/>
                    </p:nvPicPr>
                    <p:blipFill>
                      <a:blip r:embed="rId8"/>
                      <a:stretch>
                        <a:fillRect/>
                      </a:stretch>
                    </p:blipFill>
                    <p:spPr>
                      <a:xfrm>
                        <a:off x="3892959" y="2770468"/>
                        <a:ext cx="5400675" cy="841375"/>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C64D2B98-F4B0-4C81-B93E-19F0BF8302B2}"/>
              </a:ext>
            </a:extLst>
          </p:cNvPr>
          <p:cNvGraphicFramePr>
            <a:graphicFrameLocks noChangeAspect="1"/>
          </p:cNvGraphicFramePr>
          <p:nvPr>
            <p:extLst>
              <p:ext uri="{D42A27DB-BD31-4B8C-83A1-F6EECF244321}">
                <p14:modId xmlns:p14="http://schemas.microsoft.com/office/powerpoint/2010/main" val="3664547407"/>
              </p:ext>
            </p:extLst>
          </p:nvPr>
        </p:nvGraphicFramePr>
        <p:xfrm>
          <a:off x="3892959" y="3456853"/>
          <a:ext cx="6823075" cy="1576387"/>
        </p:xfrm>
        <a:graphic>
          <a:graphicData uri="http://schemas.openxmlformats.org/presentationml/2006/ole">
            <mc:AlternateContent xmlns:mc="http://schemas.openxmlformats.org/markup-compatibility/2006">
              <mc:Choice xmlns:v="urn:schemas-microsoft-com:vml" Requires="v">
                <p:oleObj spid="_x0000_s13593" name="Equation" r:id="rId9" imgW="3288960" imgH="761760" progId="Equation.DSMT4">
                  <p:embed/>
                </p:oleObj>
              </mc:Choice>
              <mc:Fallback>
                <p:oleObj name="Equation" r:id="rId9" imgW="3288960" imgH="761760" progId="Equation.DSMT4">
                  <p:embed/>
                  <p:pic>
                    <p:nvPicPr>
                      <p:cNvPr id="10" name="Objeto 9">
                        <a:extLst>
                          <a:ext uri="{FF2B5EF4-FFF2-40B4-BE49-F238E27FC236}">
                            <a16:creationId xmlns:a16="http://schemas.microsoft.com/office/drawing/2014/main" id="{9E6A00A3-44CE-4413-A60C-931343D11D34}"/>
                          </a:ext>
                        </a:extLst>
                      </p:cNvPr>
                      <p:cNvPicPr/>
                      <p:nvPr/>
                    </p:nvPicPr>
                    <p:blipFill>
                      <a:blip r:embed="rId10"/>
                      <a:stretch>
                        <a:fillRect/>
                      </a:stretch>
                    </p:blipFill>
                    <p:spPr>
                      <a:xfrm>
                        <a:off x="3892959" y="3456853"/>
                        <a:ext cx="6823075" cy="1576387"/>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A242A9F9-4BA5-4FEB-ABA5-A43F9D8CCC37}"/>
              </a:ext>
            </a:extLst>
          </p:cNvPr>
          <p:cNvGraphicFramePr>
            <a:graphicFrameLocks noChangeAspect="1"/>
          </p:cNvGraphicFramePr>
          <p:nvPr>
            <p:extLst>
              <p:ext uri="{D42A27DB-BD31-4B8C-83A1-F6EECF244321}">
                <p14:modId xmlns:p14="http://schemas.microsoft.com/office/powerpoint/2010/main" val="1088234891"/>
              </p:ext>
            </p:extLst>
          </p:nvPr>
        </p:nvGraphicFramePr>
        <p:xfrm>
          <a:off x="3755922" y="4986924"/>
          <a:ext cx="5164137" cy="1366838"/>
        </p:xfrm>
        <a:graphic>
          <a:graphicData uri="http://schemas.openxmlformats.org/presentationml/2006/ole">
            <mc:AlternateContent xmlns:mc="http://schemas.openxmlformats.org/markup-compatibility/2006">
              <mc:Choice xmlns:v="urn:schemas-microsoft-com:vml" Requires="v">
                <p:oleObj spid="_x0000_s13594" name="Equation" r:id="rId11" imgW="2489040" imgH="660240" progId="Equation.DSMT4">
                  <p:embed/>
                </p:oleObj>
              </mc:Choice>
              <mc:Fallback>
                <p:oleObj name="Equation" r:id="rId11" imgW="2489040" imgH="660240" progId="Equation.DSMT4">
                  <p:embed/>
                  <p:pic>
                    <p:nvPicPr>
                      <p:cNvPr id="10" name="Objeto 9">
                        <a:extLst>
                          <a:ext uri="{FF2B5EF4-FFF2-40B4-BE49-F238E27FC236}">
                            <a16:creationId xmlns:a16="http://schemas.microsoft.com/office/drawing/2014/main" id="{9E6A00A3-44CE-4413-A60C-931343D11D34}"/>
                          </a:ext>
                        </a:extLst>
                      </p:cNvPr>
                      <p:cNvPicPr/>
                      <p:nvPr/>
                    </p:nvPicPr>
                    <p:blipFill>
                      <a:blip r:embed="rId12"/>
                      <a:stretch>
                        <a:fillRect/>
                      </a:stretch>
                    </p:blipFill>
                    <p:spPr>
                      <a:xfrm>
                        <a:off x="3755922" y="4986924"/>
                        <a:ext cx="5164137" cy="1366838"/>
                      </a:xfrm>
                      <a:prstGeom prst="rect">
                        <a:avLst/>
                      </a:prstGeom>
                    </p:spPr>
                  </p:pic>
                </p:oleObj>
              </mc:Fallback>
            </mc:AlternateContent>
          </a:graphicData>
        </a:graphic>
      </p:graphicFrame>
      <p:pic>
        <p:nvPicPr>
          <p:cNvPr id="14" name="Imagem 13">
            <a:extLst>
              <a:ext uri="{FF2B5EF4-FFF2-40B4-BE49-F238E27FC236}">
                <a16:creationId xmlns:a16="http://schemas.microsoft.com/office/drawing/2014/main" id="{AAD2D501-98E4-43AA-BD97-6AC640A2E2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0541683" y="4777375"/>
            <a:ext cx="1356681" cy="1576387"/>
          </a:xfrm>
          <a:prstGeom prst="rect">
            <a:avLst/>
          </a:prstGeom>
        </p:spPr>
      </p:pic>
      <p:sp>
        <p:nvSpPr>
          <p:cNvPr id="15" name="Balão de Fala: Oval 14">
            <a:extLst>
              <a:ext uri="{FF2B5EF4-FFF2-40B4-BE49-F238E27FC236}">
                <a16:creationId xmlns:a16="http://schemas.microsoft.com/office/drawing/2014/main" id="{0C0BE215-6C3E-4164-8833-03ACC8941341}"/>
              </a:ext>
            </a:extLst>
          </p:cNvPr>
          <p:cNvSpPr/>
          <p:nvPr/>
        </p:nvSpPr>
        <p:spPr>
          <a:xfrm>
            <a:off x="8498315" y="4486817"/>
            <a:ext cx="2043368" cy="1576387"/>
          </a:xfrm>
          <a:prstGeom prst="wedgeEllipseCallout">
            <a:avLst>
              <a:gd name="adj1" fmla="val 63788"/>
              <a:gd name="adj2" fmla="val 28196"/>
            </a:avLst>
          </a:prstGeom>
          <a:solidFill>
            <a:srgbClr val="D566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a:t>
            </a:r>
            <a:r>
              <a:rPr lang="pt-BR" b="1" dirty="0">
                <a:effectLst>
                  <a:outerShdw blurRad="38100" dist="38100" dir="2700000" algn="tl">
                    <a:srgbClr val="000000">
                      <a:alpha val="43137"/>
                    </a:srgbClr>
                  </a:outerShdw>
                </a:effectLst>
              </a:rPr>
              <a:t>istema com 2 equações e 2 incógnitas!</a:t>
            </a:r>
          </a:p>
        </p:txBody>
      </p:sp>
      <p:grpSp>
        <p:nvGrpSpPr>
          <p:cNvPr id="17" name="Agrupar 16">
            <a:extLst>
              <a:ext uri="{FF2B5EF4-FFF2-40B4-BE49-F238E27FC236}">
                <a16:creationId xmlns:a16="http://schemas.microsoft.com/office/drawing/2014/main" id="{CDB4DCFB-6A91-4065-8B3A-7515F9AB9CDB}"/>
              </a:ext>
            </a:extLst>
          </p:cNvPr>
          <p:cNvGrpSpPr/>
          <p:nvPr/>
        </p:nvGrpSpPr>
        <p:grpSpPr>
          <a:xfrm>
            <a:off x="212315" y="2934537"/>
            <a:ext cx="3619821" cy="3448722"/>
            <a:chOff x="212315" y="2934537"/>
            <a:chExt cx="3619821" cy="3448722"/>
          </a:xfrm>
        </p:grpSpPr>
        <p:pic>
          <p:nvPicPr>
            <p:cNvPr id="2" name="Imagem 1">
              <a:extLst>
                <a:ext uri="{FF2B5EF4-FFF2-40B4-BE49-F238E27FC236}">
                  <a16:creationId xmlns:a16="http://schemas.microsoft.com/office/drawing/2014/main" id="{F91FFE52-B50F-44C5-9E82-01796C6B542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12315" y="2934537"/>
              <a:ext cx="3543607" cy="3368332"/>
            </a:xfrm>
            <a:prstGeom prst="rect">
              <a:avLst/>
            </a:prstGeom>
          </p:spPr>
        </p:pic>
        <p:sp>
          <p:nvSpPr>
            <p:cNvPr id="16" name="Retângulo 15">
              <a:extLst>
                <a:ext uri="{FF2B5EF4-FFF2-40B4-BE49-F238E27FC236}">
                  <a16:creationId xmlns:a16="http://schemas.microsoft.com/office/drawing/2014/main" id="{0021C4DF-4501-4451-B554-8654A63552C8}"/>
                </a:ext>
              </a:extLst>
            </p:cNvPr>
            <p:cNvSpPr/>
            <p:nvPr/>
          </p:nvSpPr>
          <p:spPr>
            <a:xfrm>
              <a:off x="223852" y="6245999"/>
              <a:ext cx="3608284" cy="137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Balão de Fala: Oval 2">
            <a:extLst>
              <a:ext uri="{FF2B5EF4-FFF2-40B4-BE49-F238E27FC236}">
                <a16:creationId xmlns:a16="http://schemas.microsoft.com/office/drawing/2014/main" id="{131E5442-8697-40C5-A8A4-B61C3E407FC7}"/>
              </a:ext>
            </a:extLst>
          </p:cNvPr>
          <p:cNvSpPr/>
          <p:nvPr/>
        </p:nvSpPr>
        <p:spPr>
          <a:xfrm>
            <a:off x="801328" y="504238"/>
            <a:ext cx="3215149" cy="2031325"/>
          </a:xfrm>
          <a:prstGeom prst="wedgeEllipseCallout">
            <a:avLst>
              <a:gd name="adj1" fmla="val -8906"/>
              <a:gd name="adj2" fmla="val 82829"/>
            </a:avLst>
          </a:prstGeom>
          <a:solidFill>
            <a:srgbClr val="DC6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effectLst>
                  <a:outerShdw blurRad="38100" dist="38100" dir="2700000" algn="tl">
                    <a:srgbClr val="000000">
                      <a:alpha val="43137"/>
                    </a:srgbClr>
                  </a:outerShdw>
                </a:effectLst>
              </a:rPr>
              <a:t>Sendo a distribuição vertical da velocidade descrita por um perfil parabólico, resulta:</a:t>
            </a:r>
          </a:p>
        </p:txBody>
      </p:sp>
    </p:spTree>
    <p:extLst>
      <p:ext uri="{BB962C8B-B14F-4D97-AF65-F5344CB8AC3E}">
        <p14:creationId xmlns:p14="http://schemas.microsoft.com/office/powerpoint/2010/main" val="31240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844A5B2C-556B-4F31-B5A8-8B77B534AD6B}"/>
              </a:ext>
            </a:extLst>
          </p:cNvPr>
          <p:cNvGraphicFramePr>
            <a:graphicFrameLocks noChangeAspect="1"/>
          </p:cNvGraphicFramePr>
          <p:nvPr>
            <p:extLst>
              <p:ext uri="{D42A27DB-BD31-4B8C-83A1-F6EECF244321}">
                <p14:modId xmlns:p14="http://schemas.microsoft.com/office/powerpoint/2010/main" val="2303922217"/>
              </p:ext>
            </p:extLst>
          </p:nvPr>
        </p:nvGraphicFramePr>
        <p:xfrm>
          <a:off x="2012949" y="629315"/>
          <a:ext cx="8166100" cy="420688"/>
        </p:xfrm>
        <a:graphic>
          <a:graphicData uri="http://schemas.openxmlformats.org/presentationml/2006/ole">
            <mc:AlternateContent xmlns:mc="http://schemas.openxmlformats.org/markup-compatibility/2006">
              <mc:Choice xmlns:v="urn:schemas-microsoft-com:vml" Requires="v">
                <p:oleObj spid="_x0000_s14802" name="Equation" r:id="rId4" imgW="3936960" imgH="203040" progId="Equation.DSMT4">
                  <p:embed/>
                </p:oleObj>
              </mc:Choice>
              <mc:Fallback>
                <p:oleObj name="Equation" r:id="rId4" imgW="3936960" imgH="203040" progId="Equation.DSMT4">
                  <p:embed/>
                  <p:pic>
                    <p:nvPicPr>
                      <p:cNvPr id="11" name="Objeto 10">
                        <a:extLst>
                          <a:ext uri="{FF2B5EF4-FFF2-40B4-BE49-F238E27FC236}">
                            <a16:creationId xmlns:a16="http://schemas.microsoft.com/office/drawing/2014/main" id="{C64D2B98-F4B0-4C81-B93E-19F0BF8302B2}"/>
                          </a:ext>
                        </a:extLst>
                      </p:cNvPr>
                      <p:cNvPicPr/>
                      <p:nvPr/>
                    </p:nvPicPr>
                    <p:blipFill>
                      <a:blip r:embed="rId5"/>
                      <a:stretch>
                        <a:fillRect/>
                      </a:stretch>
                    </p:blipFill>
                    <p:spPr>
                      <a:xfrm>
                        <a:off x="2012949" y="629315"/>
                        <a:ext cx="8166100" cy="420688"/>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2D710502-B780-4D95-8FD9-060DF4A395CB}"/>
              </a:ext>
            </a:extLst>
          </p:cNvPr>
          <p:cNvGraphicFramePr>
            <a:graphicFrameLocks noChangeAspect="1"/>
          </p:cNvGraphicFramePr>
          <p:nvPr>
            <p:extLst>
              <p:ext uri="{D42A27DB-BD31-4B8C-83A1-F6EECF244321}">
                <p14:modId xmlns:p14="http://schemas.microsoft.com/office/powerpoint/2010/main" val="816391451"/>
              </p:ext>
            </p:extLst>
          </p:nvPr>
        </p:nvGraphicFramePr>
        <p:xfrm>
          <a:off x="905667" y="1174903"/>
          <a:ext cx="10380662" cy="893763"/>
        </p:xfrm>
        <a:graphic>
          <a:graphicData uri="http://schemas.openxmlformats.org/presentationml/2006/ole">
            <mc:AlternateContent xmlns:mc="http://schemas.openxmlformats.org/markup-compatibility/2006">
              <mc:Choice xmlns:v="urn:schemas-microsoft-com:vml" Requires="v">
                <p:oleObj spid="_x0000_s14803" name="Equation" r:id="rId6" imgW="5003640" imgH="431640" progId="Equation.DSMT4">
                  <p:embed/>
                </p:oleObj>
              </mc:Choice>
              <mc:Fallback>
                <p:oleObj name="Equation" r:id="rId6" imgW="5003640" imgH="431640" progId="Equation.DSMT4">
                  <p:embed/>
                  <p:pic>
                    <p:nvPicPr>
                      <p:cNvPr id="12" name="Objeto 11">
                        <a:extLst>
                          <a:ext uri="{FF2B5EF4-FFF2-40B4-BE49-F238E27FC236}">
                            <a16:creationId xmlns:a16="http://schemas.microsoft.com/office/drawing/2014/main" id="{A242A9F9-4BA5-4FEB-ABA5-A43F9D8CCC37}"/>
                          </a:ext>
                        </a:extLst>
                      </p:cNvPr>
                      <p:cNvPicPr/>
                      <p:nvPr/>
                    </p:nvPicPr>
                    <p:blipFill>
                      <a:blip r:embed="rId7"/>
                      <a:stretch>
                        <a:fillRect/>
                      </a:stretch>
                    </p:blipFill>
                    <p:spPr>
                      <a:xfrm>
                        <a:off x="905667" y="1174903"/>
                        <a:ext cx="10380662" cy="893763"/>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D8CE864D-A6CC-458F-BF81-0C1B4AF013AB}"/>
              </a:ext>
            </a:extLst>
          </p:cNvPr>
          <p:cNvGraphicFramePr>
            <a:graphicFrameLocks noChangeAspect="1"/>
          </p:cNvGraphicFramePr>
          <p:nvPr>
            <p:extLst>
              <p:ext uri="{D42A27DB-BD31-4B8C-83A1-F6EECF244321}">
                <p14:modId xmlns:p14="http://schemas.microsoft.com/office/powerpoint/2010/main" val="1171986162"/>
              </p:ext>
            </p:extLst>
          </p:nvPr>
        </p:nvGraphicFramePr>
        <p:xfrm>
          <a:off x="4014786" y="2193567"/>
          <a:ext cx="4162425" cy="841375"/>
        </p:xfrm>
        <a:graphic>
          <a:graphicData uri="http://schemas.openxmlformats.org/presentationml/2006/ole">
            <mc:AlternateContent xmlns:mc="http://schemas.openxmlformats.org/markup-compatibility/2006">
              <mc:Choice xmlns:v="urn:schemas-microsoft-com:vml" Requires="v">
                <p:oleObj spid="_x0000_s14804" name="Equation" r:id="rId8" imgW="2006280" imgH="406080" progId="Equation.DSMT4">
                  <p:embed/>
                </p:oleObj>
              </mc:Choice>
              <mc:Fallback>
                <p:oleObj name="Equation" r:id="rId8" imgW="2006280" imgH="406080" progId="Equation.DSMT4">
                  <p:embed/>
                  <p:pic>
                    <p:nvPicPr>
                      <p:cNvPr id="2" name="Objeto 1">
                        <a:extLst>
                          <a:ext uri="{FF2B5EF4-FFF2-40B4-BE49-F238E27FC236}">
                            <a16:creationId xmlns:a16="http://schemas.microsoft.com/office/drawing/2014/main" id="{844A5B2C-556B-4F31-B5A8-8B77B534AD6B}"/>
                          </a:ext>
                        </a:extLst>
                      </p:cNvPr>
                      <p:cNvPicPr/>
                      <p:nvPr/>
                    </p:nvPicPr>
                    <p:blipFill>
                      <a:blip r:embed="rId9"/>
                      <a:stretch>
                        <a:fillRect/>
                      </a:stretch>
                    </p:blipFill>
                    <p:spPr>
                      <a:xfrm>
                        <a:off x="4014786" y="2193567"/>
                        <a:ext cx="4162425" cy="841375"/>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983865C9-0504-4BEE-9BEA-913A07A9947B}"/>
              </a:ext>
            </a:extLst>
          </p:cNvPr>
          <p:cNvGraphicFramePr>
            <a:graphicFrameLocks noChangeAspect="1"/>
          </p:cNvGraphicFramePr>
          <p:nvPr>
            <p:extLst>
              <p:ext uri="{D42A27DB-BD31-4B8C-83A1-F6EECF244321}">
                <p14:modId xmlns:p14="http://schemas.microsoft.com/office/powerpoint/2010/main" val="2477300802"/>
              </p:ext>
            </p:extLst>
          </p:nvPr>
        </p:nvGraphicFramePr>
        <p:xfrm>
          <a:off x="3173412" y="3159843"/>
          <a:ext cx="7005637" cy="841375"/>
        </p:xfrm>
        <a:graphic>
          <a:graphicData uri="http://schemas.openxmlformats.org/presentationml/2006/ole">
            <mc:AlternateContent xmlns:mc="http://schemas.openxmlformats.org/markup-compatibility/2006">
              <mc:Choice xmlns:v="urn:schemas-microsoft-com:vml" Requires="v">
                <p:oleObj spid="_x0000_s14805" name="Equation" r:id="rId10" imgW="3377880" imgH="406080" progId="Equation.DSMT4">
                  <p:embed/>
                </p:oleObj>
              </mc:Choice>
              <mc:Fallback>
                <p:oleObj name="Equation" r:id="rId10" imgW="3377880" imgH="406080" progId="Equation.DSMT4">
                  <p:embed/>
                  <p:pic>
                    <p:nvPicPr>
                      <p:cNvPr id="4" name="Objeto 3">
                        <a:extLst>
                          <a:ext uri="{FF2B5EF4-FFF2-40B4-BE49-F238E27FC236}">
                            <a16:creationId xmlns:a16="http://schemas.microsoft.com/office/drawing/2014/main" id="{54200884-7DCA-42C9-82DB-12CE92A30895}"/>
                          </a:ext>
                        </a:extLst>
                      </p:cNvPr>
                      <p:cNvPicPr/>
                      <p:nvPr/>
                    </p:nvPicPr>
                    <p:blipFill>
                      <a:blip r:embed="rId11"/>
                      <a:stretch>
                        <a:fillRect/>
                      </a:stretch>
                    </p:blipFill>
                    <p:spPr>
                      <a:xfrm>
                        <a:off x="3173412" y="3159843"/>
                        <a:ext cx="7005637" cy="84137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70770D12-B949-432E-9288-B0BBAB58AEA7}"/>
              </a:ext>
            </a:extLst>
          </p:cNvPr>
          <p:cNvGraphicFramePr>
            <a:graphicFrameLocks noChangeAspect="1"/>
          </p:cNvGraphicFramePr>
          <p:nvPr>
            <p:extLst>
              <p:ext uri="{D42A27DB-BD31-4B8C-83A1-F6EECF244321}">
                <p14:modId xmlns:p14="http://schemas.microsoft.com/office/powerpoint/2010/main" val="931760856"/>
              </p:ext>
            </p:extLst>
          </p:nvPr>
        </p:nvGraphicFramePr>
        <p:xfrm>
          <a:off x="557468" y="4189388"/>
          <a:ext cx="4665663" cy="889000"/>
        </p:xfrm>
        <a:graphic>
          <a:graphicData uri="http://schemas.openxmlformats.org/presentationml/2006/ole">
            <mc:AlternateContent xmlns:mc="http://schemas.openxmlformats.org/markup-compatibility/2006">
              <mc:Choice xmlns:v="urn:schemas-microsoft-com:vml" Requires="v">
                <p:oleObj spid="_x0000_s14806" name="Equation" r:id="rId12" imgW="2463480" imgH="469800" progId="Equation.DSMT4">
                  <p:embed/>
                </p:oleObj>
              </mc:Choice>
              <mc:Fallback>
                <p:oleObj name="Equation" r:id="rId12" imgW="2463480" imgH="469800" progId="Equation.DSMT4">
                  <p:embed/>
                  <p:pic>
                    <p:nvPicPr>
                      <p:cNvPr id="9" name="Objeto 8">
                        <a:extLst>
                          <a:ext uri="{FF2B5EF4-FFF2-40B4-BE49-F238E27FC236}">
                            <a16:creationId xmlns:a16="http://schemas.microsoft.com/office/drawing/2014/main" id="{A539CE9F-B8C0-4936-84EC-74B1EC89A07A}"/>
                          </a:ext>
                        </a:extLst>
                      </p:cNvPr>
                      <p:cNvPicPr/>
                      <p:nvPr/>
                    </p:nvPicPr>
                    <p:blipFill>
                      <a:blip r:embed="rId13"/>
                      <a:stretch>
                        <a:fillRect/>
                      </a:stretch>
                    </p:blipFill>
                    <p:spPr>
                      <a:xfrm>
                        <a:off x="557468" y="4189388"/>
                        <a:ext cx="4665663" cy="889000"/>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3B3020DC-C7BF-4B1B-AE12-1B08886A2A82}"/>
              </a:ext>
            </a:extLst>
          </p:cNvPr>
          <p:cNvGraphicFramePr>
            <a:graphicFrameLocks noChangeAspect="1"/>
          </p:cNvGraphicFramePr>
          <p:nvPr>
            <p:extLst>
              <p:ext uri="{D42A27DB-BD31-4B8C-83A1-F6EECF244321}">
                <p14:modId xmlns:p14="http://schemas.microsoft.com/office/powerpoint/2010/main" val="2872773137"/>
              </p:ext>
            </p:extLst>
          </p:nvPr>
        </p:nvGraphicFramePr>
        <p:xfrm>
          <a:off x="5549900" y="4148138"/>
          <a:ext cx="6181725" cy="960437"/>
        </p:xfrm>
        <a:graphic>
          <a:graphicData uri="http://schemas.openxmlformats.org/presentationml/2006/ole">
            <mc:AlternateContent xmlns:mc="http://schemas.openxmlformats.org/markup-compatibility/2006">
              <mc:Choice xmlns:v="urn:schemas-microsoft-com:vml" Requires="v">
                <p:oleObj spid="_x0000_s14807" name="Equation" r:id="rId14" imgW="3263760" imgH="507960" progId="Equation.DSMT4">
                  <p:embed/>
                </p:oleObj>
              </mc:Choice>
              <mc:Fallback>
                <p:oleObj name="Equation" r:id="rId14" imgW="3263760" imgH="507960" progId="Equation.DSMT4">
                  <p:embed/>
                  <p:pic>
                    <p:nvPicPr>
                      <p:cNvPr id="6" name="Objeto 5">
                        <a:extLst>
                          <a:ext uri="{FF2B5EF4-FFF2-40B4-BE49-F238E27FC236}">
                            <a16:creationId xmlns:a16="http://schemas.microsoft.com/office/drawing/2014/main" id="{70770D12-B949-432E-9288-B0BBAB58AEA7}"/>
                          </a:ext>
                        </a:extLst>
                      </p:cNvPr>
                      <p:cNvPicPr/>
                      <p:nvPr/>
                    </p:nvPicPr>
                    <p:blipFill>
                      <a:blip r:embed="rId15"/>
                      <a:stretch>
                        <a:fillRect/>
                      </a:stretch>
                    </p:blipFill>
                    <p:spPr>
                      <a:xfrm>
                        <a:off x="5549900" y="4148138"/>
                        <a:ext cx="6181725" cy="960437"/>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C2921F89-287F-46AB-B40B-B59FDEA703FF}"/>
              </a:ext>
            </a:extLst>
          </p:cNvPr>
          <p:cNvGraphicFramePr>
            <a:graphicFrameLocks noChangeAspect="1"/>
          </p:cNvGraphicFramePr>
          <p:nvPr>
            <p:extLst>
              <p:ext uri="{D42A27DB-BD31-4B8C-83A1-F6EECF244321}">
                <p14:modId xmlns:p14="http://schemas.microsoft.com/office/powerpoint/2010/main" val="2785412678"/>
              </p:ext>
            </p:extLst>
          </p:nvPr>
        </p:nvGraphicFramePr>
        <p:xfrm>
          <a:off x="2996404" y="5478616"/>
          <a:ext cx="7359651" cy="912813"/>
        </p:xfrm>
        <a:graphic>
          <a:graphicData uri="http://schemas.openxmlformats.org/presentationml/2006/ole">
            <mc:AlternateContent xmlns:mc="http://schemas.openxmlformats.org/markup-compatibility/2006">
              <mc:Choice xmlns:v="urn:schemas-microsoft-com:vml" Requires="v">
                <p:oleObj spid="_x0000_s14808" name="Equation" r:id="rId16" imgW="3886200" imgH="482400" progId="Equation.DSMT4">
                  <p:embed/>
                </p:oleObj>
              </mc:Choice>
              <mc:Fallback>
                <p:oleObj name="Equation" r:id="rId16" imgW="3886200" imgH="482400" progId="Equation.DSMT4">
                  <p:embed/>
                  <p:pic>
                    <p:nvPicPr>
                      <p:cNvPr id="8" name="Objeto 7">
                        <a:extLst>
                          <a:ext uri="{FF2B5EF4-FFF2-40B4-BE49-F238E27FC236}">
                            <a16:creationId xmlns:a16="http://schemas.microsoft.com/office/drawing/2014/main" id="{3B3020DC-C7BF-4B1B-AE12-1B08886A2A82}"/>
                          </a:ext>
                        </a:extLst>
                      </p:cNvPr>
                      <p:cNvPicPr/>
                      <p:nvPr/>
                    </p:nvPicPr>
                    <p:blipFill>
                      <a:blip r:embed="rId17"/>
                      <a:stretch>
                        <a:fillRect/>
                      </a:stretch>
                    </p:blipFill>
                    <p:spPr>
                      <a:xfrm>
                        <a:off x="2996404" y="5478616"/>
                        <a:ext cx="7359651" cy="912813"/>
                      </a:xfrm>
                      <a:prstGeom prst="rect">
                        <a:avLst/>
                      </a:prstGeom>
                    </p:spPr>
                  </p:pic>
                </p:oleObj>
              </mc:Fallback>
            </mc:AlternateContent>
          </a:graphicData>
        </a:graphic>
      </p:graphicFrame>
    </p:spTree>
    <p:extLst>
      <p:ext uri="{BB962C8B-B14F-4D97-AF65-F5344CB8AC3E}">
        <p14:creationId xmlns:p14="http://schemas.microsoft.com/office/powerpoint/2010/main" val="133175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BC6A9CC-2E1A-4D65-9270-6F3E31782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8826" y="422940"/>
            <a:ext cx="2805501" cy="2621534"/>
          </a:xfrm>
          <a:prstGeom prst="rect">
            <a:avLst/>
          </a:prstGeom>
        </p:spPr>
      </p:pic>
      <p:sp>
        <p:nvSpPr>
          <p:cNvPr id="3" name="Balão de Fala: Oval 2">
            <a:extLst>
              <a:ext uri="{FF2B5EF4-FFF2-40B4-BE49-F238E27FC236}">
                <a16:creationId xmlns:a16="http://schemas.microsoft.com/office/drawing/2014/main" id="{C464AA59-42C9-4C29-AA30-4C080E508B51}"/>
              </a:ext>
            </a:extLst>
          </p:cNvPr>
          <p:cNvSpPr/>
          <p:nvPr/>
        </p:nvSpPr>
        <p:spPr>
          <a:xfrm>
            <a:off x="1889714" y="444112"/>
            <a:ext cx="3297381" cy="1311563"/>
          </a:xfrm>
          <a:prstGeom prst="wedgeEllipseCallout">
            <a:avLst>
              <a:gd name="adj1" fmla="val -67052"/>
              <a:gd name="adj2" fmla="val 26584"/>
            </a:avLst>
          </a:prstGeom>
          <a:solidFill>
            <a:srgbClr val="DC696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Vamos avaliar o aprendizado</a:t>
            </a:r>
          </a:p>
        </p:txBody>
      </p:sp>
      <p:sp>
        <p:nvSpPr>
          <p:cNvPr id="4" name="Retângulo 3">
            <a:extLst>
              <a:ext uri="{FF2B5EF4-FFF2-40B4-BE49-F238E27FC236}">
                <a16:creationId xmlns:a16="http://schemas.microsoft.com/office/drawing/2014/main" id="{47BF6305-498D-42EA-8950-C8234187F4B1}"/>
              </a:ext>
            </a:extLst>
          </p:cNvPr>
          <p:cNvSpPr/>
          <p:nvPr/>
        </p:nvSpPr>
        <p:spPr>
          <a:xfrm>
            <a:off x="147782" y="147782"/>
            <a:ext cx="11887200" cy="650009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F08D962A-74BE-43AB-9F7C-85BB003E75E7}"/>
              </a:ext>
            </a:extLst>
          </p:cNvPr>
          <p:cNvSpPr/>
          <p:nvPr/>
        </p:nvSpPr>
        <p:spPr>
          <a:xfrm>
            <a:off x="415636" y="3429000"/>
            <a:ext cx="6188364" cy="2585323"/>
          </a:xfrm>
          <a:prstGeom prst="rect">
            <a:avLst/>
          </a:prstGeom>
        </p:spPr>
        <p:txBody>
          <a:bodyPr wrap="square">
            <a:spAutoFit/>
          </a:bodyPr>
          <a:lstStyle/>
          <a:p>
            <a:pPr algn="just"/>
            <a:r>
              <a:rPr lang="pt-BR" b="1" dirty="0">
                <a:effectLst>
                  <a:outerShdw blurRad="38100" dist="38100" dir="2700000" algn="tl">
                    <a:srgbClr val="000000">
                      <a:alpha val="43137"/>
                    </a:srgbClr>
                  </a:outerShdw>
                </a:effectLst>
              </a:rPr>
              <a:t>Na instalação da figura, a bomba deverá  funcionar com a altura manométrica de 18 m. O comprimento da tubulação é de 1200 m e as singularidades somam 346 m.  Sabendo que o diâmetro da tubulação de FoFo é  de  14”, pede-se: 1  -  Calcular a vazão que deverá passar pela instalação no início do seu funcionamento.  2  -  Passados 20 anos, para que a instalação funcione com a mesma vazão, calcular a altura manométrica da bomba e a potência no seu eixo. </a:t>
            </a:r>
          </a:p>
          <a:p>
            <a:pPr algn="just"/>
            <a:r>
              <a:rPr lang="pt-BR" b="1" dirty="0">
                <a:effectLst>
                  <a:outerShdw blurRad="38100" dist="38100" dir="2700000" algn="tl">
                    <a:srgbClr val="000000">
                      <a:alpha val="43137"/>
                    </a:srgbClr>
                  </a:outerShdw>
                </a:effectLst>
              </a:rPr>
              <a:t>Dado: Rendimento da bomba:  75%. </a:t>
            </a:r>
          </a:p>
        </p:txBody>
      </p:sp>
      <p:pic>
        <p:nvPicPr>
          <p:cNvPr id="7" name="Imagem 6">
            <a:extLst>
              <a:ext uri="{FF2B5EF4-FFF2-40B4-BE49-F238E27FC236}">
                <a16:creationId xmlns:a16="http://schemas.microsoft.com/office/drawing/2014/main" id="{C322E3FC-9C52-4400-AF57-7D07179B3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946033" y="231604"/>
            <a:ext cx="1990327" cy="2325905"/>
          </a:xfrm>
          <a:prstGeom prst="rect">
            <a:avLst/>
          </a:prstGeom>
        </p:spPr>
      </p:pic>
      <p:sp>
        <p:nvSpPr>
          <p:cNvPr id="8" name="Balão de Fala: Oval 7">
            <a:extLst>
              <a:ext uri="{FF2B5EF4-FFF2-40B4-BE49-F238E27FC236}">
                <a16:creationId xmlns:a16="http://schemas.microsoft.com/office/drawing/2014/main" id="{166D8B59-E34C-473F-8CE8-E898645EBFD6}"/>
              </a:ext>
            </a:extLst>
          </p:cNvPr>
          <p:cNvSpPr/>
          <p:nvPr/>
        </p:nvSpPr>
        <p:spPr>
          <a:xfrm>
            <a:off x="4686259" y="1131994"/>
            <a:ext cx="4885876" cy="1403162"/>
          </a:xfrm>
          <a:prstGeom prst="wedgeEllipseCallout">
            <a:avLst>
              <a:gd name="adj1" fmla="val 70527"/>
              <a:gd name="adj2" fmla="val 412"/>
            </a:avLst>
          </a:prstGeom>
          <a:solidFill>
            <a:srgbClr val="231F20"/>
          </a:solidFill>
          <a:ln w="38100">
            <a:solidFill>
              <a:srgbClr val="C4CED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Calcule a vazão de queda livre sabendo que a somatória dos comprimentos equivalentes sofreu um acréscimo de (14+anos) m.</a:t>
            </a:r>
          </a:p>
        </p:txBody>
      </p:sp>
      <p:pic>
        <p:nvPicPr>
          <p:cNvPr id="9" name="Imagem 8">
            <a:extLst>
              <a:ext uri="{FF2B5EF4-FFF2-40B4-BE49-F238E27FC236}">
                <a16:creationId xmlns:a16="http://schemas.microsoft.com/office/drawing/2014/main" id="{D2AC9AC2-6F4A-4869-AEAF-6CB8FE9D54EB}"/>
              </a:ext>
            </a:extLst>
          </p:cNvPr>
          <p:cNvPicPr>
            <a:picLocks noChangeAspect="1"/>
          </p:cNvPicPr>
          <p:nvPr/>
        </p:nvPicPr>
        <p:blipFill>
          <a:blip r:embed="rId5"/>
          <a:stretch>
            <a:fillRect/>
          </a:stretch>
        </p:blipFill>
        <p:spPr>
          <a:xfrm>
            <a:off x="7092898" y="3223038"/>
            <a:ext cx="3590925" cy="3228975"/>
          </a:xfrm>
          <a:prstGeom prst="rect">
            <a:avLst/>
          </a:prstGeom>
        </p:spPr>
      </p:pic>
      <p:sp>
        <p:nvSpPr>
          <p:cNvPr id="10" name="Seta: para Baixo 9">
            <a:extLst>
              <a:ext uri="{FF2B5EF4-FFF2-40B4-BE49-F238E27FC236}">
                <a16:creationId xmlns:a16="http://schemas.microsoft.com/office/drawing/2014/main" id="{327DBAC5-A44C-456A-8D28-FB9CA853E6A5}"/>
              </a:ext>
            </a:extLst>
          </p:cNvPr>
          <p:cNvSpPr/>
          <p:nvPr/>
        </p:nvSpPr>
        <p:spPr>
          <a:xfrm rot="18194623">
            <a:off x="4395019" y="5437239"/>
            <a:ext cx="353962" cy="786580"/>
          </a:xfrm>
          <a:prstGeom prst="down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4C010CED-4703-49B2-9DA7-CFD3D24F7730}"/>
              </a:ext>
            </a:extLst>
          </p:cNvPr>
          <p:cNvSpPr txBox="1"/>
          <p:nvPr/>
        </p:nvSpPr>
        <p:spPr>
          <a:xfrm>
            <a:off x="4896792" y="5922394"/>
            <a:ext cx="2094951" cy="461665"/>
          </a:xfrm>
          <a:prstGeom prst="rect">
            <a:avLst/>
          </a:prstGeom>
          <a:noFill/>
        </p:spPr>
        <p:txBody>
          <a:bodyPr wrap="square" rtlCol="0">
            <a:spAutoFit/>
          </a:bodyPr>
          <a:lstStyle/>
          <a:p>
            <a:r>
              <a:rPr lang="pt-BR" sz="2400" b="1" dirty="0">
                <a:solidFill>
                  <a:srgbClr val="FF0000"/>
                </a:solidFill>
                <a:effectLst>
                  <a:outerShdw blurRad="38100" dist="38100" dir="2700000" algn="tl">
                    <a:srgbClr val="000000">
                      <a:alpha val="43137"/>
                    </a:srgbClr>
                  </a:outerShdw>
                </a:effectLst>
              </a:rPr>
              <a:t>JÁ RESOLVIDO!</a:t>
            </a:r>
          </a:p>
        </p:txBody>
      </p:sp>
      <p:sp>
        <p:nvSpPr>
          <p:cNvPr id="13" name="Seta: para Cima 12">
            <a:extLst>
              <a:ext uri="{FF2B5EF4-FFF2-40B4-BE49-F238E27FC236}">
                <a16:creationId xmlns:a16="http://schemas.microsoft.com/office/drawing/2014/main" id="{92DAEF17-D838-40D4-BDB2-BFB1FDDB187D}"/>
              </a:ext>
            </a:extLst>
          </p:cNvPr>
          <p:cNvSpPr/>
          <p:nvPr/>
        </p:nvSpPr>
        <p:spPr>
          <a:xfrm rot="19230676">
            <a:off x="8639575" y="2439186"/>
            <a:ext cx="333174" cy="1563329"/>
          </a:xfrm>
          <a:prstGeom prst="upArrow">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ACD4CC9A-DB11-46F2-911F-B71F326BE750}"/>
              </a:ext>
            </a:extLst>
          </p:cNvPr>
          <p:cNvSpPr txBox="1"/>
          <p:nvPr/>
        </p:nvSpPr>
        <p:spPr>
          <a:xfrm rot="19526000">
            <a:off x="8329191" y="3702777"/>
            <a:ext cx="2694040" cy="1200329"/>
          </a:xfrm>
          <a:prstGeom prst="rect">
            <a:avLst/>
          </a:prstGeom>
          <a:noFill/>
        </p:spPr>
        <p:txBody>
          <a:bodyPr wrap="square" rtlCol="0">
            <a:spAutoFit/>
          </a:bodyPr>
          <a:lstStyle/>
          <a:p>
            <a:pPr algn="ctr"/>
            <a:r>
              <a:rPr lang="pt-BR" sz="2400" b="1" dirty="0">
                <a:solidFill>
                  <a:schemeClr val="accent6">
                    <a:lumMod val="50000"/>
                  </a:schemeClr>
                </a:solidFill>
                <a:effectLst>
                  <a:outerShdw blurRad="38100" dist="38100" dir="2700000" algn="tl">
                    <a:srgbClr val="000000">
                      <a:alpha val="43137"/>
                    </a:srgbClr>
                  </a:outerShdw>
                </a:effectLst>
              </a:rPr>
              <a:t>ESTE É O PROBLEMA PROPOSTO</a:t>
            </a:r>
          </a:p>
        </p:txBody>
      </p:sp>
      <p:graphicFrame>
        <p:nvGraphicFramePr>
          <p:cNvPr id="15" name="Tabela 14">
            <a:extLst>
              <a:ext uri="{FF2B5EF4-FFF2-40B4-BE49-F238E27FC236}">
                <a16:creationId xmlns:a16="http://schemas.microsoft.com/office/drawing/2014/main" id="{E9FB33D8-ABEB-4809-A15C-02A99EE4F003}"/>
              </a:ext>
            </a:extLst>
          </p:cNvPr>
          <p:cNvGraphicFramePr>
            <a:graphicFrameLocks noGrp="1"/>
          </p:cNvGraphicFramePr>
          <p:nvPr>
            <p:extLst>
              <p:ext uri="{D42A27DB-BD31-4B8C-83A1-F6EECF244321}">
                <p14:modId xmlns:p14="http://schemas.microsoft.com/office/powerpoint/2010/main" val="320206592"/>
              </p:ext>
            </p:extLst>
          </p:nvPr>
        </p:nvGraphicFramePr>
        <p:xfrm>
          <a:off x="10600334" y="2482168"/>
          <a:ext cx="1251290" cy="4104640"/>
        </p:xfrm>
        <a:graphic>
          <a:graphicData uri="http://schemas.openxmlformats.org/drawingml/2006/table">
            <a:tbl>
              <a:tblPr firstRow="1" bandRow="1">
                <a:tableStyleId>{5C22544A-7EE6-4342-B048-85BDC9FD1C3A}</a:tableStyleId>
              </a:tblPr>
              <a:tblGrid>
                <a:gridCol w="625645">
                  <a:extLst>
                    <a:ext uri="{9D8B030D-6E8A-4147-A177-3AD203B41FA5}">
                      <a16:colId xmlns:a16="http://schemas.microsoft.com/office/drawing/2014/main" val="2550804038"/>
                    </a:ext>
                  </a:extLst>
                </a:gridCol>
                <a:gridCol w="625645">
                  <a:extLst>
                    <a:ext uri="{9D8B030D-6E8A-4147-A177-3AD203B41FA5}">
                      <a16:colId xmlns:a16="http://schemas.microsoft.com/office/drawing/2014/main" val="3857857922"/>
                    </a:ext>
                  </a:extLst>
                </a:gridCol>
              </a:tblGrid>
              <a:tr h="370840">
                <a:tc>
                  <a:txBody>
                    <a:bodyPr/>
                    <a:lstStyle/>
                    <a:p>
                      <a:r>
                        <a:rPr lang="pt-BR" sz="1400" dirty="0"/>
                        <a:t>ANOS</a:t>
                      </a:r>
                    </a:p>
                  </a:txBody>
                  <a:tcPr/>
                </a:tc>
                <a:tc>
                  <a:txBody>
                    <a:bodyPr/>
                    <a:lstStyle/>
                    <a:p>
                      <a:pPr algn="ctr"/>
                      <a:r>
                        <a:rPr lang="pt-BR" sz="1000" dirty="0"/>
                        <a:t>FINAL RA</a:t>
                      </a:r>
                    </a:p>
                  </a:txBody>
                  <a:tcPr/>
                </a:tc>
                <a:extLst>
                  <a:ext uri="{0D108BD9-81ED-4DB2-BD59-A6C34878D82A}">
                    <a16:rowId xmlns:a16="http://schemas.microsoft.com/office/drawing/2014/main" val="1852435934"/>
                  </a:ext>
                </a:extLst>
              </a:tr>
              <a:tr h="370840">
                <a:tc>
                  <a:txBody>
                    <a:bodyPr/>
                    <a:lstStyle/>
                    <a:p>
                      <a:pPr algn="ctr"/>
                      <a:r>
                        <a:rPr lang="pt-BR" dirty="0"/>
                        <a:t>5</a:t>
                      </a:r>
                    </a:p>
                  </a:txBody>
                  <a:tcPr/>
                </a:tc>
                <a:tc>
                  <a:txBody>
                    <a:bodyPr/>
                    <a:lstStyle/>
                    <a:p>
                      <a:pPr algn="ctr"/>
                      <a:r>
                        <a:rPr lang="pt-BR" dirty="0"/>
                        <a:t>0</a:t>
                      </a:r>
                    </a:p>
                  </a:txBody>
                  <a:tcPr/>
                </a:tc>
                <a:extLst>
                  <a:ext uri="{0D108BD9-81ED-4DB2-BD59-A6C34878D82A}">
                    <a16:rowId xmlns:a16="http://schemas.microsoft.com/office/drawing/2014/main" val="2801628770"/>
                  </a:ext>
                </a:extLst>
              </a:tr>
              <a:tr h="370840">
                <a:tc>
                  <a:txBody>
                    <a:bodyPr/>
                    <a:lstStyle/>
                    <a:p>
                      <a:pPr algn="ctr"/>
                      <a:r>
                        <a:rPr lang="pt-BR" dirty="0"/>
                        <a:t>10</a:t>
                      </a:r>
                    </a:p>
                  </a:txBody>
                  <a:tcPr/>
                </a:tc>
                <a:tc>
                  <a:txBody>
                    <a:bodyPr/>
                    <a:lstStyle/>
                    <a:p>
                      <a:pPr algn="ctr"/>
                      <a:r>
                        <a:rPr lang="pt-BR" dirty="0"/>
                        <a:t>1</a:t>
                      </a:r>
                    </a:p>
                  </a:txBody>
                  <a:tcPr/>
                </a:tc>
                <a:extLst>
                  <a:ext uri="{0D108BD9-81ED-4DB2-BD59-A6C34878D82A}">
                    <a16:rowId xmlns:a16="http://schemas.microsoft.com/office/drawing/2014/main" val="45762029"/>
                  </a:ext>
                </a:extLst>
              </a:tr>
              <a:tr h="370840">
                <a:tc>
                  <a:txBody>
                    <a:bodyPr/>
                    <a:lstStyle/>
                    <a:p>
                      <a:pPr algn="ctr"/>
                      <a:r>
                        <a:rPr lang="pt-BR" dirty="0"/>
                        <a:t>15</a:t>
                      </a:r>
                    </a:p>
                  </a:txBody>
                  <a:tcPr/>
                </a:tc>
                <a:tc>
                  <a:txBody>
                    <a:bodyPr/>
                    <a:lstStyle/>
                    <a:p>
                      <a:pPr algn="ctr"/>
                      <a:r>
                        <a:rPr lang="pt-BR" dirty="0"/>
                        <a:t>2</a:t>
                      </a:r>
                    </a:p>
                  </a:txBody>
                  <a:tcPr/>
                </a:tc>
                <a:extLst>
                  <a:ext uri="{0D108BD9-81ED-4DB2-BD59-A6C34878D82A}">
                    <a16:rowId xmlns:a16="http://schemas.microsoft.com/office/drawing/2014/main" val="2110622279"/>
                  </a:ext>
                </a:extLst>
              </a:tr>
              <a:tr h="370840">
                <a:tc>
                  <a:txBody>
                    <a:bodyPr/>
                    <a:lstStyle/>
                    <a:p>
                      <a:pPr algn="ctr"/>
                      <a:r>
                        <a:rPr lang="pt-BR" dirty="0"/>
                        <a:t>20</a:t>
                      </a:r>
                    </a:p>
                  </a:txBody>
                  <a:tcPr/>
                </a:tc>
                <a:tc>
                  <a:txBody>
                    <a:bodyPr/>
                    <a:lstStyle/>
                    <a:p>
                      <a:pPr algn="ctr"/>
                      <a:r>
                        <a:rPr lang="pt-BR" dirty="0"/>
                        <a:t>3</a:t>
                      </a:r>
                    </a:p>
                  </a:txBody>
                  <a:tcPr/>
                </a:tc>
                <a:extLst>
                  <a:ext uri="{0D108BD9-81ED-4DB2-BD59-A6C34878D82A}">
                    <a16:rowId xmlns:a16="http://schemas.microsoft.com/office/drawing/2014/main" val="1918695631"/>
                  </a:ext>
                </a:extLst>
              </a:tr>
              <a:tr h="370840">
                <a:tc>
                  <a:txBody>
                    <a:bodyPr/>
                    <a:lstStyle/>
                    <a:p>
                      <a:pPr algn="ctr"/>
                      <a:r>
                        <a:rPr lang="pt-BR" dirty="0"/>
                        <a:t>25</a:t>
                      </a:r>
                    </a:p>
                  </a:txBody>
                  <a:tcPr/>
                </a:tc>
                <a:tc>
                  <a:txBody>
                    <a:bodyPr/>
                    <a:lstStyle/>
                    <a:p>
                      <a:pPr algn="ctr"/>
                      <a:r>
                        <a:rPr lang="pt-BR" dirty="0"/>
                        <a:t>4</a:t>
                      </a:r>
                    </a:p>
                  </a:txBody>
                  <a:tcPr/>
                </a:tc>
                <a:extLst>
                  <a:ext uri="{0D108BD9-81ED-4DB2-BD59-A6C34878D82A}">
                    <a16:rowId xmlns:a16="http://schemas.microsoft.com/office/drawing/2014/main" val="3681951037"/>
                  </a:ext>
                </a:extLst>
              </a:tr>
              <a:tr h="370840">
                <a:tc>
                  <a:txBody>
                    <a:bodyPr/>
                    <a:lstStyle/>
                    <a:p>
                      <a:pPr algn="ctr"/>
                      <a:r>
                        <a:rPr lang="pt-BR" dirty="0"/>
                        <a:t>30</a:t>
                      </a:r>
                    </a:p>
                  </a:txBody>
                  <a:tcPr/>
                </a:tc>
                <a:tc>
                  <a:txBody>
                    <a:bodyPr/>
                    <a:lstStyle/>
                    <a:p>
                      <a:pPr algn="ctr"/>
                      <a:r>
                        <a:rPr lang="pt-BR" dirty="0"/>
                        <a:t>5</a:t>
                      </a:r>
                    </a:p>
                  </a:txBody>
                  <a:tcPr/>
                </a:tc>
                <a:extLst>
                  <a:ext uri="{0D108BD9-81ED-4DB2-BD59-A6C34878D82A}">
                    <a16:rowId xmlns:a16="http://schemas.microsoft.com/office/drawing/2014/main" val="2377183167"/>
                  </a:ext>
                </a:extLst>
              </a:tr>
              <a:tr h="370840">
                <a:tc>
                  <a:txBody>
                    <a:bodyPr/>
                    <a:lstStyle/>
                    <a:p>
                      <a:pPr algn="ctr"/>
                      <a:r>
                        <a:rPr lang="pt-BR" dirty="0"/>
                        <a:t>35</a:t>
                      </a:r>
                    </a:p>
                  </a:txBody>
                  <a:tcPr/>
                </a:tc>
                <a:tc>
                  <a:txBody>
                    <a:bodyPr/>
                    <a:lstStyle/>
                    <a:p>
                      <a:pPr algn="ctr"/>
                      <a:r>
                        <a:rPr lang="pt-BR" dirty="0"/>
                        <a:t>6</a:t>
                      </a:r>
                    </a:p>
                  </a:txBody>
                  <a:tcPr/>
                </a:tc>
                <a:extLst>
                  <a:ext uri="{0D108BD9-81ED-4DB2-BD59-A6C34878D82A}">
                    <a16:rowId xmlns:a16="http://schemas.microsoft.com/office/drawing/2014/main" val="3271061991"/>
                  </a:ext>
                </a:extLst>
              </a:tr>
              <a:tr h="370840">
                <a:tc>
                  <a:txBody>
                    <a:bodyPr/>
                    <a:lstStyle/>
                    <a:p>
                      <a:pPr algn="ctr"/>
                      <a:r>
                        <a:rPr lang="pt-BR" dirty="0"/>
                        <a:t>40</a:t>
                      </a:r>
                    </a:p>
                  </a:txBody>
                  <a:tcPr/>
                </a:tc>
                <a:tc>
                  <a:txBody>
                    <a:bodyPr/>
                    <a:lstStyle/>
                    <a:p>
                      <a:pPr algn="ctr"/>
                      <a:r>
                        <a:rPr lang="pt-BR" dirty="0"/>
                        <a:t>7</a:t>
                      </a:r>
                    </a:p>
                  </a:txBody>
                  <a:tcPr/>
                </a:tc>
                <a:extLst>
                  <a:ext uri="{0D108BD9-81ED-4DB2-BD59-A6C34878D82A}">
                    <a16:rowId xmlns:a16="http://schemas.microsoft.com/office/drawing/2014/main" val="2092830550"/>
                  </a:ext>
                </a:extLst>
              </a:tr>
              <a:tr h="370840">
                <a:tc>
                  <a:txBody>
                    <a:bodyPr/>
                    <a:lstStyle/>
                    <a:p>
                      <a:pPr algn="ctr"/>
                      <a:r>
                        <a:rPr lang="pt-BR" dirty="0"/>
                        <a:t>45</a:t>
                      </a:r>
                    </a:p>
                  </a:txBody>
                  <a:tcPr/>
                </a:tc>
                <a:tc>
                  <a:txBody>
                    <a:bodyPr/>
                    <a:lstStyle/>
                    <a:p>
                      <a:pPr algn="ctr"/>
                      <a:r>
                        <a:rPr lang="pt-BR" dirty="0"/>
                        <a:t>8</a:t>
                      </a:r>
                    </a:p>
                  </a:txBody>
                  <a:tcPr/>
                </a:tc>
                <a:extLst>
                  <a:ext uri="{0D108BD9-81ED-4DB2-BD59-A6C34878D82A}">
                    <a16:rowId xmlns:a16="http://schemas.microsoft.com/office/drawing/2014/main" val="1699516722"/>
                  </a:ext>
                </a:extLst>
              </a:tr>
              <a:tr h="370840">
                <a:tc>
                  <a:txBody>
                    <a:bodyPr/>
                    <a:lstStyle/>
                    <a:p>
                      <a:pPr algn="ctr"/>
                      <a:r>
                        <a:rPr lang="pt-BR" dirty="0"/>
                        <a:t>50</a:t>
                      </a:r>
                    </a:p>
                  </a:txBody>
                  <a:tcPr/>
                </a:tc>
                <a:tc>
                  <a:txBody>
                    <a:bodyPr/>
                    <a:lstStyle/>
                    <a:p>
                      <a:pPr algn="ctr"/>
                      <a:r>
                        <a:rPr lang="pt-BR" dirty="0"/>
                        <a:t>9</a:t>
                      </a:r>
                    </a:p>
                  </a:txBody>
                  <a:tcPr/>
                </a:tc>
                <a:extLst>
                  <a:ext uri="{0D108BD9-81ED-4DB2-BD59-A6C34878D82A}">
                    <a16:rowId xmlns:a16="http://schemas.microsoft.com/office/drawing/2014/main" val="133762097"/>
                  </a:ext>
                </a:extLst>
              </a:tr>
            </a:tbl>
          </a:graphicData>
        </a:graphic>
      </p:graphicFrame>
      <p:sp>
        <p:nvSpPr>
          <p:cNvPr id="16" name="CaixaDeTexto 15">
            <a:extLst>
              <a:ext uri="{FF2B5EF4-FFF2-40B4-BE49-F238E27FC236}">
                <a16:creationId xmlns:a16="http://schemas.microsoft.com/office/drawing/2014/main" id="{D8B076FF-3D45-429B-A983-2D02BAA08763}"/>
              </a:ext>
            </a:extLst>
          </p:cNvPr>
          <p:cNvSpPr txBox="1"/>
          <p:nvPr/>
        </p:nvSpPr>
        <p:spPr>
          <a:xfrm>
            <a:off x="5331757" y="344435"/>
            <a:ext cx="4296697" cy="830997"/>
          </a:xfrm>
          <a:prstGeom prst="rect">
            <a:avLst/>
          </a:prstGeom>
          <a:noFill/>
        </p:spPr>
        <p:txBody>
          <a:bodyPr wrap="square" rtlCol="0">
            <a:spAutoFit/>
          </a:bodyPr>
          <a:lstStyle/>
          <a:p>
            <a:pPr algn="ctr"/>
            <a:r>
              <a:rPr lang="pt-BR" sz="2400" b="1" dirty="0">
                <a:solidFill>
                  <a:schemeClr val="accent6">
                    <a:lumMod val="50000"/>
                  </a:schemeClr>
                </a:solidFill>
                <a:effectLst>
                  <a:outerShdw blurRad="38100" dist="38100" dir="2700000" algn="tl">
                    <a:srgbClr val="000000">
                      <a:alpha val="43137"/>
                    </a:srgbClr>
                  </a:outerShdw>
                </a:effectLst>
              </a:rPr>
              <a:t>DÊ A RESPOSTA COM 3 ALGARISMOS SIGNIFICATIVOS!</a:t>
            </a:r>
          </a:p>
        </p:txBody>
      </p:sp>
    </p:spTree>
    <p:extLst>
      <p:ext uri="{BB962C8B-B14F-4D97-AF65-F5344CB8AC3E}">
        <p14:creationId xmlns:p14="http://schemas.microsoft.com/office/powerpoint/2010/main" val="15168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3" grpId="0" animBg="1"/>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5DD16EBE-35EB-4870-AC18-EAD678596D42}"/>
              </a:ext>
            </a:extLst>
          </p:cNvPr>
          <p:cNvGraphicFramePr>
            <a:graphicFrameLocks noChangeAspect="1"/>
          </p:cNvGraphicFramePr>
          <p:nvPr>
            <p:extLst>
              <p:ext uri="{D42A27DB-BD31-4B8C-83A1-F6EECF244321}">
                <p14:modId xmlns:p14="http://schemas.microsoft.com/office/powerpoint/2010/main" val="3128260156"/>
              </p:ext>
            </p:extLst>
          </p:nvPr>
        </p:nvGraphicFramePr>
        <p:xfrm>
          <a:off x="7135813" y="545322"/>
          <a:ext cx="4903788" cy="1298575"/>
        </p:xfrm>
        <a:graphic>
          <a:graphicData uri="http://schemas.openxmlformats.org/presentationml/2006/ole">
            <mc:AlternateContent xmlns:mc="http://schemas.openxmlformats.org/markup-compatibility/2006">
              <mc:Choice xmlns:v="urn:schemas-microsoft-com:vml" Requires="v">
                <p:oleObj spid="_x0000_s27828" name="Equation" r:id="rId4" imgW="2590560" imgH="685800" progId="Equation.DSMT4">
                  <p:embed/>
                </p:oleObj>
              </mc:Choice>
              <mc:Fallback>
                <p:oleObj name="Equation" r:id="rId4" imgW="2590560" imgH="685800" progId="Equation.DSMT4">
                  <p:embed/>
                  <p:pic>
                    <p:nvPicPr>
                      <p:cNvPr id="6" name="Objeto 5">
                        <a:extLst>
                          <a:ext uri="{FF2B5EF4-FFF2-40B4-BE49-F238E27FC236}">
                            <a16:creationId xmlns:a16="http://schemas.microsoft.com/office/drawing/2014/main" id="{78DAF23E-8A78-4C8A-A8C1-46E043CEF71D}"/>
                          </a:ext>
                        </a:extLst>
                      </p:cNvPr>
                      <p:cNvPicPr/>
                      <p:nvPr/>
                    </p:nvPicPr>
                    <p:blipFill>
                      <a:blip r:embed="rId5"/>
                      <a:stretch>
                        <a:fillRect/>
                      </a:stretch>
                    </p:blipFill>
                    <p:spPr>
                      <a:xfrm>
                        <a:off x="7135813" y="545322"/>
                        <a:ext cx="4903788" cy="12985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02E2DD79-9486-4CFE-814E-EE8E635974B7}"/>
                  </a:ext>
                </a:extLst>
              </p:cNvPr>
              <p:cNvSpPr/>
              <p:nvPr/>
            </p:nvSpPr>
            <p:spPr>
              <a:xfrm>
                <a:off x="701089" y="967249"/>
                <a:ext cx="2747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r>
                        <a:rPr lang="pt-BR" i="0">
                          <a:latin typeface="Cambria Math" panose="02040503050406030204" pitchFamily="18" charset="0"/>
                        </a:rPr>
                        <m:t>0,20833</m:t>
                      </m:r>
                      <m:r>
                        <a:rPr lang="pt-BR" i="1">
                          <a:latin typeface="Cambria Math" panose="02040503050406030204" pitchFamily="18" charset="0"/>
                        </a:rPr>
                        <m:t>𝑦</m:t>
                      </m:r>
                      <m:r>
                        <a:rPr lang="pt-BR" i="0">
                          <a:latin typeface="Cambria Math" panose="02040503050406030204" pitchFamily="18" charset="0"/>
                        </a:rPr>
                        <m:t>²+0,5</m:t>
                      </m:r>
                      <m:r>
                        <a:rPr lang="pt-BR" i="1">
                          <a:latin typeface="Cambria Math" panose="02040503050406030204" pitchFamily="18" charset="0"/>
                        </a:rPr>
                        <m:t>𝑦</m:t>
                      </m:r>
                      <m:r>
                        <a:rPr lang="pt-BR" i="0">
                          <a:latin typeface="Cambria Math" panose="02040503050406030204" pitchFamily="18" charset="0"/>
                        </a:rPr>
                        <m:t>+0,3</m:t>
                      </m:r>
                    </m:oMath>
                  </m:oMathPara>
                </a14:m>
                <a:endParaRPr lang="pt-BR" dirty="0"/>
              </a:p>
            </p:txBody>
          </p:sp>
        </mc:Choice>
        <mc:Fallback xmlns="">
          <p:sp>
            <p:nvSpPr>
              <p:cNvPr id="3" name="Retângulo 2">
                <a:extLst>
                  <a:ext uri="{FF2B5EF4-FFF2-40B4-BE49-F238E27FC236}">
                    <a16:creationId xmlns:a16="http://schemas.microsoft.com/office/drawing/2014/main" id="{02E2DD79-9486-4CFE-814E-EE8E635974B7}"/>
                  </a:ext>
                </a:extLst>
              </p:cNvPr>
              <p:cNvSpPr>
                <a:spLocks noRot="1" noChangeAspect="1" noMove="1" noResize="1" noEditPoints="1" noAdjustHandles="1" noChangeArrowheads="1" noChangeShapeType="1" noTextEdit="1"/>
              </p:cNvSpPr>
              <p:nvPr/>
            </p:nvSpPr>
            <p:spPr>
              <a:xfrm>
                <a:off x="701089" y="967249"/>
                <a:ext cx="2747034" cy="369332"/>
              </a:xfrm>
              <a:prstGeom prst="rect">
                <a:avLst/>
              </a:prstGeom>
              <a:blipFill>
                <a:blip r:embed="rId6"/>
                <a:stretch>
                  <a:fillRect b="-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021B6B7B-A898-4C33-AF3A-ED3451D36A63}"/>
                  </a:ext>
                </a:extLst>
              </p:cNvPr>
              <p:cNvSpPr/>
              <p:nvPr/>
            </p:nvSpPr>
            <p:spPr>
              <a:xfrm>
                <a:off x="701089" y="1467977"/>
                <a:ext cx="2747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r>
                        <a:rPr lang="pt-BR" i="0">
                          <a:latin typeface="Cambria Math" panose="02040503050406030204" pitchFamily="18" charset="0"/>
                        </a:rPr>
                        <m:t>0,20833</m:t>
                      </m:r>
                      <m:r>
                        <a:rPr lang="pt-BR" i="1">
                          <a:latin typeface="Cambria Math" panose="02040503050406030204" pitchFamily="18" charset="0"/>
                        </a:rPr>
                        <m:t>𝑦</m:t>
                      </m:r>
                      <m:r>
                        <a:rPr lang="pt-BR" i="0">
                          <a:latin typeface="Cambria Math" panose="02040503050406030204" pitchFamily="18" charset="0"/>
                        </a:rPr>
                        <m:t>²+0,5</m:t>
                      </m:r>
                      <m:r>
                        <a:rPr lang="pt-BR" i="1">
                          <a:latin typeface="Cambria Math" panose="02040503050406030204" pitchFamily="18" charset="0"/>
                        </a:rPr>
                        <m:t>𝑦</m:t>
                      </m:r>
                      <m:r>
                        <a:rPr lang="pt-BR" i="0">
                          <a:latin typeface="Cambria Math" panose="02040503050406030204" pitchFamily="18" charset="0"/>
                        </a:rPr>
                        <m:t>+0,3</m:t>
                      </m:r>
                    </m:oMath>
                  </m:oMathPara>
                </a14:m>
                <a:endParaRPr lang="pt-BR" dirty="0"/>
              </a:p>
            </p:txBody>
          </p:sp>
        </mc:Choice>
        <mc:Fallback xmlns="">
          <p:sp>
            <p:nvSpPr>
              <p:cNvPr id="4" name="Retângulo 3">
                <a:extLst>
                  <a:ext uri="{FF2B5EF4-FFF2-40B4-BE49-F238E27FC236}">
                    <a16:creationId xmlns:a16="http://schemas.microsoft.com/office/drawing/2014/main" id="{021B6B7B-A898-4C33-AF3A-ED3451D36A63}"/>
                  </a:ext>
                </a:extLst>
              </p:cNvPr>
              <p:cNvSpPr>
                <a:spLocks noRot="1" noChangeAspect="1" noMove="1" noResize="1" noEditPoints="1" noAdjustHandles="1" noChangeArrowheads="1" noChangeShapeType="1" noTextEdit="1"/>
              </p:cNvSpPr>
              <p:nvPr/>
            </p:nvSpPr>
            <p:spPr>
              <a:xfrm>
                <a:off x="701089" y="1467977"/>
                <a:ext cx="2747034" cy="369332"/>
              </a:xfrm>
              <a:prstGeom prst="rect">
                <a:avLst/>
              </a:prstGeom>
              <a:blipFill>
                <a:blip r:embed="rId7"/>
                <a:stretch>
                  <a:fillRect b="-6667"/>
                </a:stretch>
              </a:blipFill>
            </p:spPr>
            <p:txBody>
              <a:bodyPr/>
              <a:lstStyle/>
              <a:p>
                <a:r>
                  <a:rPr lang="pt-BR">
                    <a:noFill/>
                  </a:rPr>
                  <a:t> </a:t>
                </a:r>
              </a:p>
            </p:txBody>
          </p:sp>
        </mc:Fallback>
      </mc:AlternateContent>
      <p:cxnSp>
        <p:nvCxnSpPr>
          <p:cNvPr id="6" name="Conector reto 5">
            <a:extLst>
              <a:ext uri="{FF2B5EF4-FFF2-40B4-BE49-F238E27FC236}">
                <a16:creationId xmlns:a16="http://schemas.microsoft.com/office/drawing/2014/main" id="{2752F39A-FF13-43F5-968C-DB3C8EEE991F}"/>
              </a:ext>
            </a:extLst>
          </p:cNvPr>
          <p:cNvCxnSpPr>
            <a:cxnSpLocks/>
          </p:cNvCxnSpPr>
          <p:nvPr/>
        </p:nvCxnSpPr>
        <p:spPr>
          <a:xfrm>
            <a:off x="479476" y="1907459"/>
            <a:ext cx="6294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to 8">
            <a:extLst>
              <a:ext uri="{FF2B5EF4-FFF2-40B4-BE49-F238E27FC236}">
                <a16:creationId xmlns:a16="http://schemas.microsoft.com/office/drawing/2014/main" id="{9D20E555-43D3-405A-953D-E011D0F2D550}"/>
              </a:ext>
            </a:extLst>
          </p:cNvPr>
          <p:cNvGraphicFramePr>
            <a:graphicFrameLocks noChangeAspect="1"/>
          </p:cNvGraphicFramePr>
          <p:nvPr>
            <p:extLst>
              <p:ext uri="{D42A27DB-BD31-4B8C-83A1-F6EECF244321}">
                <p14:modId xmlns:p14="http://schemas.microsoft.com/office/powerpoint/2010/main" val="1352914010"/>
              </p:ext>
            </p:extLst>
          </p:nvPr>
        </p:nvGraphicFramePr>
        <p:xfrm>
          <a:off x="549520" y="2032820"/>
          <a:ext cx="1180957" cy="442859"/>
        </p:xfrm>
        <a:graphic>
          <a:graphicData uri="http://schemas.openxmlformats.org/presentationml/2006/ole">
            <mc:AlternateContent xmlns:mc="http://schemas.openxmlformats.org/markup-compatibility/2006">
              <mc:Choice xmlns:v="urn:schemas-microsoft-com:vml" Requires="v">
                <p:oleObj spid="_x0000_s27829" name="Equation" r:id="rId8" imgW="609480" imgH="228600" progId="Equation.DSMT4">
                  <p:embed/>
                </p:oleObj>
              </mc:Choice>
              <mc:Fallback>
                <p:oleObj name="Equation" r:id="rId8" imgW="609480" imgH="228600" progId="Equation.DSMT4">
                  <p:embed/>
                  <p:pic>
                    <p:nvPicPr>
                      <p:cNvPr id="0" name=""/>
                      <p:cNvPicPr/>
                      <p:nvPr/>
                    </p:nvPicPr>
                    <p:blipFill>
                      <a:blip r:embed="rId9"/>
                      <a:stretch>
                        <a:fillRect/>
                      </a:stretch>
                    </p:blipFill>
                    <p:spPr>
                      <a:xfrm>
                        <a:off x="549520" y="2032820"/>
                        <a:ext cx="1180957" cy="442859"/>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7456E57B-6937-4E66-87EB-EE033BA61C7B}"/>
              </a:ext>
            </a:extLst>
          </p:cNvPr>
          <p:cNvGraphicFramePr>
            <a:graphicFrameLocks noChangeAspect="1"/>
          </p:cNvGraphicFramePr>
          <p:nvPr>
            <p:extLst>
              <p:ext uri="{D42A27DB-BD31-4B8C-83A1-F6EECF244321}">
                <p14:modId xmlns:p14="http://schemas.microsoft.com/office/powerpoint/2010/main" val="694939678"/>
              </p:ext>
            </p:extLst>
          </p:nvPr>
        </p:nvGraphicFramePr>
        <p:xfrm>
          <a:off x="1730477" y="2035481"/>
          <a:ext cx="1500188" cy="442912"/>
        </p:xfrm>
        <a:graphic>
          <a:graphicData uri="http://schemas.openxmlformats.org/presentationml/2006/ole">
            <mc:AlternateContent xmlns:mc="http://schemas.openxmlformats.org/markup-compatibility/2006">
              <mc:Choice xmlns:v="urn:schemas-microsoft-com:vml" Requires="v">
                <p:oleObj spid="_x0000_s27830" name="Equation" r:id="rId10" imgW="774360" imgH="228600" progId="Equation.DSMT4">
                  <p:embed/>
                </p:oleObj>
              </mc:Choice>
              <mc:Fallback>
                <p:oleObj name="Equation" r:id="rId10" imgW="774360" imgH="228600" progId="Equation.DSMT4">
                  <p:embed/>
                  <p:pic>
                    <p:nvPicPr>
                      <p:cNvPr id="9" name="Objeto 8">
                        <a:extLst>
                          <a:ext uri="{FF2B5EF4-FFF2-40B4-BE49-F238E27FC236}">
                            <a16:creationId xmlns:a16="http://schemas.microsoft.com/office/drawing/2014/main" id="{9D20E555-43D3-405A-953D-E011D0F2D550}"/>
                          </a:ext>
                        </a:extLst>
                      </p:cNvPr>
                      <p:cNvPicPr/>
                      <p:nvPr/>
                    </p:nvPicPr>
                    <p:blipFill>
                      <a:blip r:embed="rId11"/>
                      <a:stretch>
                        <a:fillRect/>
                      </a:stretch>
                    </p:blipFill>
                    <p:spPr>
                      <a:xfrm>
                        <a:off x="1730477" y="2035481"/>
                        <a:ext cx="1500188" cy="4429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F8720487-D4B2-4D90-8DBF-B5A502B6F74D}"/>
              </a:ext>
            </a:extLst>
          </p:cNvPr>
          <p:cNvGraphicFramePr>
            <a:graphicFrameLocks noChangeAspect="1"/>
          </p:cNvGraphicFramePr>
          <p:nvPr>
            <p:extLst>
              <p:ext uri="{D42A27DB-BD31-4B8C-83A1-F6EECF244321}">
                <p14:modId xmlns:p14="http://schemas.microsoft.com/office/powerpoint/2010/main" val="979263726"/>
              </p:ext>
            </p:extLst>
          </p:nvPr>
        </p:nvGraphicFramePr>
        <p:xfrm>
          <a:off x="3290888" y="2032820"/>
          <a:ext cx="1377950" cy="442913"/>
        </p:xfrm>
        <a:graphic>
          <a:graphicData uri="http://schemas.openxmlformats.org/presentationml/2006/ole">
            <mc:AlternateContent xmlns:mc="http://schemas.openxmlformats.org/markup-compatibility/2006">
              <mc:Choice xmlns:v="urn:schemas-microsoft-com:vml" Requires="v">
                <p:oleObj spid="_x0000_s27831" name="Equation" r:id="rId12" imgW="711000" imgH="228600" progId="Equation.DSMT4">
                  <p:embed/>
                </p:oleObj>
              </mc:Choice>
              <mc:Fallback>
                <p:oleObj name="Equation" r:id="rId12" imgW="711000" imgH="228600" progId="Equation.DSMT4">
                  <p:embed/>
                  <p:pic>
                    <p:nvPicPr>
                      <p:cNvPr id="10" name="Objeto 9">
                        <a:extLst>
                          <a:ext uri="{FF2B5EF4-FFF2-40B4-BE49-F238E27FC236}">
                            <a16:creationId xmlns:a16="http://schemas.microsoft.com/office/drawing/2014/main" id="{7456E57B-6937-4E66-87EB-EE033BA61C7B}"/>
                          </a:ext>
                        </a:extLst>
                      </p:cNvPr>
                      <p:cNvPicPr/>
                      <p:nvPr/>
                    </p:nvPicPr>
                    <p:blipFill>
                      <a:blip r:embed="rId13"/>
                      <a:stretch>
                        <a:fillRect/>
                      </a:stretch>
                    </p:blipFill>
                    <p:spPr>
                      <a:xfrm>
                        <a:off x="3290888" y="2032820"/>
                        <a:ext cx="1377950" cy="442913"/>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32DDD1A2-75A4-4F46-98EB-F9B022DDD701}"/>
              </a:ext>
            </a:extLst>
          </p:cNvPr>
          <p:cNvGraphicFramePr>
            <a:graphicFrameLocks noChangeAspect="1"/>
          </p:cNvGraphicFramePr>
          <p:nvPr>
            <p:extLst>
              <p:ext uri="{D42A27DB-BD31-4B8C-83A1-F6EECF244321}">
                <p14:modId xmlns:p14="http://schemas.microsoft.com/office/powerpoint/2010/main" val="2352602170"/>
              </p:ext>
            </p:extLst>
          </p:nvPr>
        </p:nvGraphicFramePr>
        <p:xfrm>
          <a:off x="1760588" y="2475679"/>
          <a:ext cx="1500188" cy="442912"/>
        </p:xfrm>
        <a:graphic>
          <a:graphicData uri="http://schemas.openxmlformats.org/presentationml/2006/ole">
            <mc:AlternateContent xmlns:mc="http://schemas.openxmlformats.org/markup-compatibility/2006">
              <mc:Choice xmlns:v="urn:schemas-microsoft-com:vml" Requires="v">
                <p:oleObj spid="_x0000_s27832" name="Equation" r:id="rId14" imgW="774360" imgH="228600" progId="Equation.DSMT4">
                  <p:embed/>
                </p:oleObj>
              </mc:Choice>
              <mc:Fallback>
                <p:oleObj name="Equation" r:id="rId14" imgW="774360" imgH="228600" progId="Equation.DSMT4">
                  <p:embed/>
                  <p:pic>
                    <p:nvPicPr>
                      <p:cNvPr id="10" name="Objeto 9">
                        <a:extLst>
                          <a:ext uri="{FF2B5EF4-FFF2-40B4-BE49-F238E27FC236}">
                            <a16:creationId xmlns:a16="http://schemas.microsoft.com/office/drawing/2014/main" id="{7456E57B-6937-4E66-87EB-EE033BA61C7B}"/>
                          </a:ext>
                        </a:extLst>
                      </p:cNvPr>
                      <p:cNvPicPr/>
                      <p:nvPr/>
                    </p:nvPicPr>
                    <p:blipFill>
                      <a:blip r:embed="rId11"/>
                      <a:stretch>
                        <a:fillRect/>
                      </a:stretch>
                    </p:blipFill>
                    <p:spPr>
                      <a:xfrm>
                        <a:off x="1760588" y="2475679"/>
                        <a:ext cx="1500188" cy="442912"/>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6AC0E408-1D8E-4209-BDBE-5AAD54F442E0}"/>
              </a:ext>
            </a:extLst>
          </p:cNvPr>
          <p:cNvGraphicFramePr>
            <a:graphicFrameLocks noChangeAspect="1"/>
          </p:cNvGraphicFramePr>
          <p:nvPr>
            <p:extLst>
              <p:ext uri="{D42A27DB-BD31-4B8C-83A1-F6EECF244321}">
                <p14:modId xmlns:p14="http://schemas.microsoft.com/office/powerpoint/2010/main" val="2652265876"/>
              </p:ext>
            </p:extLst>
          </p:nvPr>
        </p:nvGraphicFramePr>
        <p:xfrm>
          <a:off x="3290887" y="2488607"/>
          <a:ext cx="1081088" cy="442912"/>
        </p:xfrm>
        <a:graphic>
          <a:graphicData uri="http://schemas.openxmlformats.org/presentationml/2006/ole">
            <mc:AlternateContent xmlns:mc="http://schemas.openxmlformats.org/markup-compatibility/2006">
              <mc:Choice xmlns:v="urn:schemas-microsoft-com:vml" Requires="v">
                <p:oleObj spid="_x0000_s27833" name="Equation" r:id="rId15" imgW="558720" imgH="228600" progId="Equation.DSMT4">
                  <p:embed/>
                </p:oleObj>
              </mc:Choice>
              <mc:Fallback>
                <p:oleObj name="Equation" r:id="rId15" imgW="558720" imgH="228600" progId="Equation.DSMT4">
                  <p:embed/>
                  <p:pic>
                    <p:nvPicPr>
                      <p:cNvPr id="11" name="Objeto 10">
                        <a:extLst>
                          <a:ext uri="{FF2B5EF4-FFF2-40B4-BE49-F238E27FC236}">
                            <a16:creationId xmlns:a16="http://schemas.microsoft.com/office/drawing/2014/main" id="{F8720487-D4B2-4D90-8DBF-B5A502B6F74D}"/>
                          </a:ext>
                        </a:extLst>
                      </p:cNvPr>
                      <p:cNvPicPr/>
                      <p:nvPr/>
                    </p:nvPicPr>
                    <p:blipFill>
                      <a:blip r:embed="rId16"/>
                      <a:stretch>
                        <a:fillRect/>
                      </a:stretch>
                    </p:blipFill>
                    <p:spPr>
                      <a:xfrm>
                        <a:off x="3290887" y="2488607"/>
                        <a:ext cx="1081088" cy="442912"/>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3F0C9C80-51B7-4D1D-9749-D8B22E6EB1B4}"/>
              </a:ext>
            </a:extLst>
          </p:cNvPr>
          <p:cNvGraphicFramePr>
            <a:graphicFrameLocks noChangeAspect="1"/>
          </p:cNvGraphicFramePr>
          <p:nvPr>
            <p:extLst>
              <p:ext uri="{D42A27DB-BD31-4B8C-83A1-F6EECF244321}">
                <p14:modId xmlns:p14="http://schemas.microsoft.com/office/powerpoint/2010/main" val="1880096984"/>
              </p:ext>
            </p:extLst>
          </p:nvPr>
        </p:nvGraphicFramePr>
        <p:xfrm>
          <a:off x="4729061" y="2094907"/>
          <a:ext cx="958850" cy="393700"/>
        </p:xfrm>
        <a:graphic>
          <a:graphicData uri="http://schemas.openxmlformats.org/presentationml/2006/ole">
            <mc:AlternateContent xmlns:mc="http://schemas.openxmlformats.org/markup-compatibility/2006">
              <mc:Choice xmlns:v="urn:schemas-microsoft-com:vml" Requires="v">
                <p:oleObj spid="_x0000_s27834" name="Equation" r:id="rId17" imgW="495000" imgH="203040" progId="Equation.DSMT4">
                  <p:embed/>
                </p:oleObj>
              </mc:Choice>
              <mc:Fallback>
                <p:oleObj name="Equation" r:id="rId17" imgW="495000" imgH="203040" progId="Equation.DSMT4">
                  <p:embed/>
                  <p:pic>
                    <p:nvPicPr>
                      <p:cNvPr id="13" name="Objeto 12">
                        <a:extLst>
                          <a:ext uri="{FF2B5EF4-FFF2-40B4-BE49-F238E27FC236}">
                            <a16:creationId xmlns:a16="http://schemas.microsoft.com/office/drawing/2014/main" id="{6AC0E408-1D8E-4209-BDBE-5AAD54F442E0}"/>
                          </a:ext>
                        </a:extLst>
                      </p:cNvPr>
                      <p:cNvPicPr/>
                      <p:nvPr/>
                    </p:nvPicPr>
                    <p:blipFill>
                      <a:blip r:embed="rId18"/>
                      <a:stretch>
                        <a:fillRect/>
                      </a:stretch>
                    </p:blipFill>
                    <p:spPr>
                      <a:xfrm>
                        <a:off x="4729061" y="2094907"/>
                        <a:ext cx="958850" cy="393700"/>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6DAE9CCE-DB60-4A61-BF7A-AA1CCEB13AD0}"/>
              </a:ext>
            </a:extLst>
          </p:cNvPr>
          <p:cNvGraphicFramePr>
            <a:graphicFrameLocks noChangeAspect="1"/>
          </p:cNvGraphicFramePr>
          <p:nvPr>
            <p:extLst>
              <p:ext uri="{D42A27DB-BD31-4B8C-83A1-F6EECF244321}">
                <p14:modId xmlns:p14="http://schemas.microsoft.com/office/powerpoint/2010/main" val="3798177975"/>
              </p:ext>
            </p:extLst>
          </p:nvPr>
        </p:nvGraphicFramePr>
        <p:xfrm>
          <a:off x="3290887" y="2926373"/>
          <a:ext cx="1377950" cy="442913"/>
        </p:xfrm>
        <a:graphic>
          <a:graphicData uri="http://schemas.openxmlformats.org/presentationml/2006/ole">
            <mc:AlternateContent xmlns:mc="http://schemas.openxmlformats.org/markup-compatibility/2006">
              <mc:Choice xmlns:v="urn:schemas-microsoft-com:vml" Requires="v">
                <p:oleObj spid="_x0000_s27835" name="Equation" r:id="rId19" imgW="711000" imgH="228600" progId="Equation.DSMT4">
                  <p:embed/>
                </p:oleObj>
              </mc:Choice>
              <mc:Fallback>
                <p:oleObj name="Equation" r:id="rId19" imgW="711000" imgH="228600" progId="Equation.DSMT4">
                  <p:embed/>
                  <p:pic>
                    <p:nvPicPr>
                      <p:cNvPr id="11" name="Objeto 10">
                        <a:extLst>
                          <a:ext uri="{FF2B5EF4-FFF2-40B4-BE49-F238E27FC236}">
                            <a16:creationId xmlns:a16="http://schemas.microsoft.com/office/drawing/2014/main" id="{F8720487-D4B2-4D90-8DBF-B5A502B6F74D}"/>
                          </a:ext>
                        </a:extLst>
                      </p:cNvPr>
                      <p:cNvPicPr/>
                      <p:nvPr/>
                    </p:nvPicPr>
                    <p:blipFill>
                      <a:blip r:embed="rId13"/>
                      <a:stretch>
                        <a:fillRect/>
                      </a:stretch>
                    </p:blipFill>
                    <p:spPr>
                      <a:xfrm>
                        <a:off x="3290887" y="2926373"/>
                        <a:ext cx="1377950" cy="442913"/>
                      </a:xfrm>
                      <a:prstGeom prst="rect">
                        <a:avLst/>
                      </a:prstGeom>
                    </p:spPr>
                  </p:pic>
                </p:oleObj>
              </mc:Fallback>
            </mc:AlternateContent>
          </a:graphicData>
        </a:graphic>
      </p:graphicFrame>
      <p:graphicFrame>
        <p:nvGraphicFramePr>
          <p:cNvPr id="16" name="Objeto 15">
            <a:extLst>
              <a:ext uri="{FF2B5EF4-FFF2-40B4-BE49-F238E27FC236}">
                <a16:creationId xmlns:a16="http://schemas.microsoft.com/office/drawing/2014/main" id="{74D95E68-801F-4263-8669-CDEB9098F302}"/>
              </a:ext>
            </a:extLst>
          </p:cNvPr>
          <p:cNvGraphicFramePr>
            <a:graphicFrameLocks noChangeAspect="1"/>
          </p:cNvGraphicFramePr>
          <p:nvPr>
            <p:extLst>
              <p:ext uri="{D42A27DB-BD31-4B8C-83A1-F6EECF244321}">
                <p14:modId xmlns:p14="http://schemas.microsoft.com/office/powerpoint/2010/main" val="2538652820"/>
              </p:ext>
            </p:extLst>
          </p:nvPr>
        </p:nvGraphicFramePr>
        <p:xfrm>
          <a:off x="4729061" y="2532673"/>
          <a:ext cx="958850" cy="393700"/>
        </p:xfrm>
        <a:graphic>
          <a:graphicData uri="http://schemas.openxmlformats.org/presentationml/2006/ole">
            <mc:AlternateContent xmlns:mc="http://schemas.openxmlformats.org/markup-compatibility/2006">
              <mc:Choice xmlns:v="urn:schemas-microsoft-com:vml" Requires="v">
                <p:oleObj spid="_x0000_s27836" name="Equation" r:id="rId20" imgW="495000" imgH="203040" progId="Equation.DSMT4">
                  <p:embed/>
                </p:oleObj>
              </mc:Choice>
              <mc:Fallback>
                <p:oleObj name="Equation" r:id="rId20" imgW="495000" imgH="203040" progId="Equation.DSMT4">
                  <p:embed/>
                  <p:pic>
                    <p:nvPicPr>
                      <p:cNvPr id="14" name="Objeto 13">
                        <a:extLst>
                          <a:ext uri="{FF2B5EF4-FFF2-40B4-BE49-F238E27FC236}">
                            <a16:creationId xmlns:a16="http://schemas.microsoft.com/office/drawing/2014/main" id="{3F0C9C80-51B7-4D1D-9749-D8B22E6EB1B4}"/>
                          </a:ext>
                        </a:extLst>
                      </p:cNvPr>
                      <p:cNvPicPr/>
                      <p:nvPr/>
                    </p:nvPicPr>
                    <p:blipFill>
                      <a:blip r:embed="rId21"/>
                      <a:stretch>
                        <a:fillRect/>
                      </a:stretch>
                    </p:blipFill>
                    <p:spPr>
                      <a:xfrm>
                        <a:off x="4729061" y="2532673"/>
                        <a:ext cx="958850" cy="393700"/>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40A94CA2-1A63-452E-8DEA-A7D483EF6D66}"/>
              </a:ext>
            </a:extLst>
          </p:cNvPr>
          <p:cNvGraphicFramePr>
            <a:graphicFrameLocks noChangeAspect="1"/>
          </p:cNvGraphicFramePr>
          <p:nvPr>
            <p:extLst>
              <p:ext uri="{D42A27DB-BD31-4B8C-83A1-F6EECF244321}">
                <p14:modId xmlns:p14="http://schemas.microsoft.com/office/powerpoint/2010/main" val="3420525045"/>
              </p:ext>
            </p:extLst>
          </p:nvPr>
        </p:nvGraphicFramePr>
        <p:xfrm>
          <a:off x="5761038" y="2082033"/>
          <a:ext cx="811212" cy="393700"/>
        </p:xfrm>
        <a:graphic>
          <a:graphicData uri="http://schemas.openxmlformats.org/presentationml/2006/ole">
            <mc:AlternateContent xmlns:mc="http://schemas.openxmlformats.org/markup-compatibility/2006">
              <mc:Choice xmlns:v="urn:schemas-microsoft-com:vml" Requires="v">
                <p:oleObj spid="_x0000_s27837" name="Equation" r:id="rId22" imgW="419040" imgH="203040" progId="Equation.DSMT4">
                  <p:embed/>
                </p:oleObj>
              </mc:Choice>
              <mc:Fallback>
                <p:oleObj name="Equation" r:id="rId22" imgW="419040" imgH="203040" progId="Equation.DSMT4">
                  <p:embed/>
                  <p:pic>
                    <p:nvPicPr>
                      <p:cNvPr id="14" name="Objeto 13">
                        <a:extLst>
                          <a:ext uri="{FF2B5EF4-FFF2-40B4-BE49-F238E27FC236}">
                            <a16:creationId xmlns:a16="http://schemas.microsoft.com/office/drawing/2014/main" id="{3F0C9C80-51B7-4D1D-9749-D8B22E6EB1B4}"/>
                          </a:ext>
                        </a:extLst>
                      </p:cNvPr>
                      <p:cNvPicPr/>
                      <p:nvPr/>
                    </p:nvPicPr>
                    <p:blipFill>
                      <a:blip r:embed="rId23"/>
                      <a:stretch>
                        <a:fillRect/>
                      </a:stretch>
                    </p:blipFill>
                    <p:spPr>
                      <a:xfrm>
                        <a:off x="5761038" y="2082033"/>
                        <a:ext cx="811212" cy="393700"/>
                      </a:xfrm>
                      <a:prstGeom prst="rect">
                        <a:avLst/>
                      </a:prstGeom>
                    </p:spPr>
                  </p:pic>
                </p:oleObj>
              </mc:Fallback>
            </mc:AlternateContent>
          </a:graphicData>
        </a:graphic>
      </p:graphicFrame>
      <p:cxnSp>
        <p:nvCxnSpPr>
          <p:cNvPr id="19" name="Conector reto 18">
            <a:extLst>
              <a:ext uri="{FF2B5EF4-FFF2-40B4-BE49-F238E27FC236}">
                <a16:creationId xmlns:a16="http://schemas.microsoft.com/office/drawing/2014/main" id="{89788519-08BA-4E66-B674-A251D1756BF7}"/>
              </a:ext>
            </a:extLst>
          </p:cNvPr>
          <p:cNvCxnSpPr>
            <a:cxnSpLocks/>
          </p:cNvCxnSpPr>
          <p:nvPr/>
        </p:nvCxnSpPr>
        <p:spPr>
          <a:xfrm>
            <a:off x="334297" y="3384035"/>
            <a:ext cx="6294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Objeto 19">
            <a:extLst>
              <a:ext uri="{FF2B5EF4-FFF2-40B4-BE49-F238E27FC236}">
                <a16:creationId xmlns:a16="http://schemas.microsoft.com/office/drawing/2014/main" id="{EBE4DD70-38AA-4402-81B7-AC930446D984}"/>
              </a:ext>
            </a:extLst>
          </p:cNvPr>
          <p:cNvGraphicFramePr>
            <a:graphicFrameLocks noChangeAspect="1"/>
          </p:cNvGraphicFramePr>
          <p:nvPr>
            <p:extLst>
              <p:ext uri="{D42A27DB-BD31-4B8C-83A1-F6EECF244321}">
                <p14:modId xmlns:p14="http://schemas.microsoft.com/office/powerpoint/2010/main" val="547079148"/>
              </p:ext>
            </p:extLst>
          </p:nvPr>
        </p:nvGraphicFramePr>
        <p:xfrm>
          <a:off x="519357" y="3509395"/>
          <a:ext cx="1180957" cy="442859"/>
        </p:xfrm>
        <a:graphic>
          <a:graphicData uri="http://schemas.openxmlformats.org/presentationml/2006/ole">
            <mc:AlternateContent xmlns:mc="http://schemas.openxmlformats.org/markup-compatibility/2006">
              <mc:Choice xmlns:v="urn:schemas-microsoft-com:vml" Requires="v">
                <p:oleObj spid="_x0000_s27838" name="Equation" r:id="rId24" imgW="609480" imgH="228600" progId="Equation.DSMT4">
                  <p:embed/>
                </p:oleObj>
              </mc:Choice>
              <mc:Fallback>
                <p:oleObj name="Equation" r:id="rId24" imgW="609480" imgH="228600" progId="Equation.DSMT4">
                  <p:embed/>
                  <p:pic>
                    <p:nvPicPr>
                      <p:cNvPr id="9" name="Objeto 8">
                        <a:extLst>
                          <a:ext uri="{FF2B5EF4-FFF2-40B4-BE49-F238E27FC236}">
                            <a16:creationId xmlns:a16="http://schemas.microsoft.com/office/drawing/2014/main" id="{9D20E555-43D3-405A-953D-E011D0F2D550}"/>
                          </a:ext>
                        </a:extLst>
                      </p:cNvPr>
                      <p:cNvPicPr/>
                      <p:nvPr/>
                    </p:nvPicPr>
                    <p:blipFill>
                      <a:blip r:embed="rId9"/>
                      <a:stretch>
                        <a:fillRect/>
                      </a:stretch>
                    </p:blipFill>
                    <p:spPr>
                      <a:xfrm>
                        <a:off x="519357" y="3509395"/>
                        <a:ext cx="1180957" cy="442859"/>
                      </a:xfrm>
                      <a:prstGeom prst="rect">
                        <a:avLst/>
                      </a:prstGeom>
                    </p:spPr>
                  </p:pic>
                </p:oleObj>
              </mc:Fallback>
            </mc:AlternateContent>
          </a:graphicData>
        </a:graphic>
      </p:graphicFrame>
      <p:graphicFrame>
        <p:nvGraphicFramePr>
          <p:cNvPr id="21" name="Objeto 20">
            <a:extLst>
              <a:ext uri="{FF2B5EF4-FFF2-40B4-BE49-F238E27FC236}">
                <a16:creationId xmlns:a16="http://schemas.microsoft.com/office/drawing/2014/main" id="{C7577CA1-B8E4-4069-BA91-F33620BEA6EE}"/>
              </a:ext>
            </a:extLst>
          </p:cNvPr>
          <p:cNvGraphicFramePr>
            <a:graphicFrameLocks noChangeAspect="1"/>
          </p:cNvGraphicFramePr>
          <p:nvPr>
            <p:extLst>
              <p:ext uri="{D42A27DB-BD31-4B8C-83A1-F6EECF244321}">
                <p14:modId xmlns:p14="http://schemas.microsoft.com/office/powerpoint/2010/main" val="3931883245"/>
              </p:ext>
            </p:extLst>
          </p:nvPr>
        </p:nvGraphicFramePr>
        <p:xfrm>
          <a:off x="1719263" y="3512370"/>
          <a:ext cx="1524000" cy="442913"/>
        </p:xfrm>
        <a:graphic>
          <a:graphicData uri="http://schemas.openxmlformats.org/presentationml/2006/ole">
            <mc:AlternateContent xmlns:mc="http://schemas.openxmlformats.org/markup-compatibility/2006">
              <mc:Choice xmlns:v="urn:schemas-microsoft-com:vml" Requires="v">
                <p:oleObj spid="_x0000_s27839" name="Equation" r:id="rId25" imgW="787320" imgH="228600" progId="Equation.DSMT4">
                  <p:embed/>
                </p:oleObj>
              </mc:Choice>
              <mc:Fallback>
                <p:oleObj name="Equation" r:id="rId25" imgW="787320" imgH="228600" progId="Equation.DSMT4">
                  <p:embed/>
                  <p:pic>
                    <p:nvPicPr>
                      <p:cNvPr id="10" name="Objeto 9">
                        <a:extLst>
                          <a:ext uri="{FF2B5EF4-FFF2-40B4-BE49-F238E27FC236}">
                            <a16:creationId xmlns:a16="http://schemas.microsoft.com/office/drawing/2014/main" id="{7456E57B-6937-4E66-87EB-EE033BA61C7B}"/>
                          </a:ext>
                        </a:extLst>
                      </p:cNvPr>
                      <p:cNvPicPr/>
                      <p:nvPr/>
                    </p:nvPicPr>
                    <p:blipFill>
                      <a:blip r:embed="rId26"/>
                      <a:stretch>
                        <a:fillRect/>
                      </a:stretch>
                    </p:blipFill>
                    <p:spPr>
                      <a:xfrm>
                        <a:off x="1719263" y="3512370"/>
                        <a:ext cx="1524000" cy="442913"/>
                      </a:xfrm>
                      <a:prstGeom prst="rect">
                        <a:avLst/>
                      </a:prstGeom>
                    </p:spPr>
                  </p:pic>
                </p:oleObj>
              </mc:Fallback>
            </mc:AlternateContent>
          </a:graphicData>
        </a:graphic>
      </p:graphicFrame>
      <p:graphicFrame>
        <p:nvGraphicFramePr>
          <p:cNvPr id="22" name="Objeto 21">
            <a:extLst>
              <a:ext uri="{FF2B5EF4-FFF2-40B4-BE49-F238E27FC236}">
                <a16:creationId xmlns:a16="http://schemas.microsoft.com/office/drawing/2014/main" id="{BE157B21-F78A-4D8F-97A2-5AD6B043B04C}"/>
              </a:ext>
            </a:extLst>
          </p:cNvPr>
          <p:cNvGraphicFramePr>
            <a:graphicFrameLocks noChangeAspect="1"/>
          </p:cNvGraphicFramePr>
          <p:nvPr>
            <p:extLst>
              <p:ext uri="{D42A27DB-BD31-4B8C-83A1-F6EECF244321}">
                <p14:modId xmlns:p14="http://schemas.microsoft.com/office/powerpoint/2010/main" val="3275041569"/>
              </p:ext>
            </p:extLst>
          </p:nvPr>
        </p:nvGraphicFramePr>
        <p:xfrm>
          <a:off x="3198813" y="3512370"/>
          <a:ext cx="1204912" cy="442913"/>
        </p:xfrm>
        <a:graphic>
          <a:graphicData uri="http://schemas.openxmlformats.org/presentationml/2006/ole">
            <mc:AlternateContent xmlns:mc="http://schemas.openxmlformats.org/markup-compatibility/2006">
              <mc:Choice xmlns:v="urn:schemas-microsoft-com:vml" Requires="v">
                <p:oleObj spid="_x0000_s27840" name="Equation" r:id="rId27" imgW="622080" imgH="228600" progId="Equation.DSMT4">
                  <p:embed/>
                </p:oleObj>
              </mc:Choice>
              <mc:Fallback>
                <p:oleObj name="Equation" r:id="rId27" imgW="622080" imgH="228600" progId="Equation.DSMT4">
                  <p:embed/>
                  <p:pic>
                    <p:nvPicPr>
                      <p:cNvPr id="13" name="Objeto 12">
                        <a:extLst>
                          <a:ext uri="{FF2B5EF4-FFF2-40B4-BE49-F238E27FC236}">
                            <a16:creationId xmlns:a16="http://schemas.microsoft.com/office/drawing/2014/main" id="{6AC0E408-1D8E-4209-BDBE-5AAD54F442E0}"/>
                          </a:ext>
                        </a:extLst>
                      </p:cNvPr>
                      <p:cNvPicPr/>
                      <p:nvPr/>
                    </p:nvPicPr>
                    <p:blipFill>
                      <a:blip r:embed="rId28"/>
                      <a:stretch>
                        <a:fillRect/>
                      </a:stretch>
                    </p:blipFill>
                    <p:spPr>
                      <a:xfrm>
                        <a:off x="3198813" y="3512370"/>
                        <a:ext cx="1204912" cy="442913"/>
                      </a:xfrm>
                      <a:prstGeom prst="rect">
                        <a:avLst/>
                      </a:prstGeom>
                    </p:spPr>
                  </p:pic>
                </p:oleObj>
              </mc:Fallback>
            </mc:AlternateContent>
          </a:graphicData>
        </a:graphic>
      </p:graphicFrame>
      <p:graphicFrame>
        <p:nvGraphicFramePr>
          <p:cNvPr id="23" name="Objeto 22">
            <a:extLst>
              <a:ext uri="{FF2B5EF4-FFF2-40B4-BE49-F238E27FC236}">
                <a16:creationId xmlns:a16="http://schemas.microsoft.com/office/drawing/2014/main" id="{9AEC4D92-48F1-41E1-BFAB-C355DD6BB732}"/>
              </a:ext>
            </a:extLst>
          </p:cNvPr>
          <p:cNvGraphicFramePr>
            <a:graphicFrameLocks noChangeAspect="1"/>
          </p:cNvGraphicFramePr>
          <p:nvPr>
            <p:extLst>
              <p:ext uri="{D42A27DB-BD31-4B8C-83A1-F6EECF244321}">
                <p14:modId xmlns:p14="http://schemas.microsoft.com/office/powerpoint/2010/main" val="3180483543"/>
              </p:ext>
            </p:extLst>
          </p:nvPr>
        </p:nvGraphicFramePr>
        <p:xfrm>
          <a:off x="4395788" y="3583808"/>
          <a:ext cx="984250" cy="393700"/>
        </p:xfrm>
        <a:graphic>
          <a:graphicData uri="http://schemas.openxmlformats.org/presentationml/2006/ole">
            <mc:AlternateContent xmlns:mc="http://schemas.openxmlformats.org/markup-compatibility/2006">
              <mc:Choice xmlns:v="urn:schemas-microsoft-com:vml" Requires="v">
                <p:oleObj spid="_x0000_s27841" name="Equation" r:id="rId29" imgW="507960" imgH="203040" progId="Equation.DSMT4">
                  <p:embed/>
                </p:oleObj>
              </mc:Choice>
              <mc:Fallback>
                <p:oleObj name="Equation" r:id="rId29" imgW="507960" imgH="203040" progId="Equation.DSMT4">
                  <p:embed/>
                  <p:pic>
                    <p:nvPicPr>
                      <p:cNvPr id="16" name="Objeto 15">
                        <a:extLst>
                          <a:ext uri="{FF2B5EF4-FFF2-40B4-BE49-F238E27FC236}">
                            <a16:creationId xmlns:a16="http://schemas.microsoft.com/office/drawing/2014/main" id="{74D95E68-801F-4263-8669-CDEB9098F302}"/>
                          </a:ext>
                        </a:extLst>
                      </p:cNvPr>
                      <p:cNvPicPr/>
                      <p:nvPr/>
                    </p:nvPicPr>
                    <p:blipFill>
                      <a:blip r:embed="rId30"/>
                      <a:stretch>
                        <a:fillRect/>
                      </a:stretch>
                    </p:blipFill>
                    <p:spPr>
                      <a:xfrm>
                        <a:off x="4395788" y="3583808"/>
                        <a:ext cx="984250" cy="393700"/>
                      </a:xfrm>
                      <a:prstGeom prst="rect">
                        <a:avLst/>
                      </a:prstGeom>
                    </p:spPr>
                  </p:pic>
                </p:oleObj>
              </mc:Fallback>
            </mc:AlternateContent>
          </a:graphicData>
        </a:graphic>
      </p:graphicFrame>
      <p:graphicFrame>
        <p:nvGraphicFramePr>
          <p:cNvPr id="24" name="Objeto 23">
            <a:extLst>
              <a:ext uri="{FF2B5EF4-FFF2-40B4-BE49-F238E27FC236}">
                <a16:creationId xmlns:a16="http://schemas.microsoft.com/office/drawing/2014/main" id="{9DE7AE51-3C2A-4013-942E-B722596FD77A}"/>
              </a:ext>
            </a:extLst>
          </p:cNvPr>
          <p:cNvGraphicFramePr>
            <a:graphicFrameLocks noChangeAspect="1"/>
          </p:cNvGraphicFramePr>
          <p:nvPr>
            <p:extLst>
              <p:ext uri="{D42A27DB-BD31-4B8C-83A1-F6EECF244321}">
                <p14:modId xmlns:p14="http://schemas.microsoft.com/office/powerpoint/2010/main" val="2091940446"/>
              </p:ext>
            </p:extLst>
          </p:nvPr>
        </p:nvGraphicFramePr>
        <p:xfrm>
          <a:off x="5394172" y="3584472"/>
          <a:ext cx="811212" cy="393700"/>
        </p:xfrm>
        <a:graphic>
          <a:graphicData uri="http://schemas.openxmlformats.org/presentationml/2006/ole">
            <mc:AlternateContent xmlns:mc="http://schemas.openxmlformats.org/markup-compatibility/2006">
              <mc:Choice xmlns:v="urn:schemas-microsoft-com:vml" Requires="v">
                <p:oleObj spid="_x0000_s27842" name="Equation" r:id="rId31" imgW="419040" imgH="203040" progId="Equation.DSMT4">
                  <p:embed/>
                </p:oleObj>
              </mc:Choice>
              <mc:Fallback>
                <p:oleObj name="Equation" r:id="rId31" imgW="419040" imgH="203040" progId="Equation.DSMT4">
                  <p:embed/>
                  <p:pic>
                    <p:nvPicPr>
                      <p:cNvPr id="17" name="Objeto 16">
                        <a:extLst>
                          <a:ext uri="{FF2B5EF4-FFF2-40B4-BE49-F238E27FC236}">
                            <a16:creationId xmlns:a16="http://schemas.microsoft.com/office/drawing/2014/main" id="{40A94CA2-1A63-452E-8DEA-A7D483EF6D66}"/>
                          </a:ext>
                        </a:extLst>
                      </p:cNvPr>
                      <p:cNvPicPr/>
                      <p:nvPr/>
                    </p:nvPicPr>
                    <p:blipFill>
                      <a:blip r:embed="rId32"/>
                      <a:stretch>
                        <a:fillRect/>
                      </a:stretch>
                    </p:blipFill>
                    <p:spPr>
                      <a:xfrm>
                        <a:off x="5394172" y="3584472"/>
                        <a:ext cx="811212" cy="3937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5" name="Retângulo 24">
                <a:extLst>
                  <a:ext uri="{FF2B5EF4-FFF2-40B4-BE49-F238E27FC236}">
                    <a16:creationId xmlns:a16="http://schemas.microsoft.com/office/drawing/2014/main" id="{C3DDCE67-E413-4576-A4AA-A7F67CD42AC8}"/>
                  </a:ext>
                </a:extLst>
              </p:cNvPr>
              <p:cNvSpPr/>
              <p:nvPr/>
            </p:nvSpPr>
            <p:spPr>
              <a:xfrm>
                <a:off x="387071" y="4025834"/>
                <a:ext cx="2747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r>
                        <a:rPr lang="pt-BR" i="0">
                          <a:latin typeface="Cambria Math" panose="02040503050406030204" pitchFamily="18" charset="0"/>
                        </a:rPr>
                        <m:t>0,20833</m:t>
                      </m:r>
                      <m:r>
                        <a:rPr lang="pt-BR" i="1">
                          <a:latin typeface="Cambria Math" panose="02040503050406030204" pitchFamily="18" charset="0"/>
                        </a:rPr>
                        <m:t>𝑦</m:t>
                      </m:r>
                      <m:r>
                        <a:rPr lang="pt-BR" i="0">
                          <a:latin typeface="Cambria Math" panose="02040503050406030204" pitchFamily="18" charset="0"/>
                        </a:rPr>
                        <m:t>²+0,5</m:t>
                      </m:r>
                      <m:r>
                        <a:rPr lang="pt-BR" i="1">
                          <a:latin typeface="Cambria Math" panose="02040503050406030204" pitchFamily="18" charset="0"/>
                        </a:rPr>
                        <m:t>𝑦</m:t>
                      </m:r>
                      <m:r>
                        <a:rPr lang="pt-BR" i="0">
                          <a:latin typeface="Cambria Math" panose="02040503050406030204" pitchFamily="18" charset="0"/>
                        </a:rPr>
                        <m:t>+0,3</m:t>
                      </m:r>
                    </m:oMath>
                  </m:oMathPara>
                </a14:m>
                <a:endParaRPr lang="pt-BR" dirty="0"/>
              </a:p>
            </p:txBody>
          </p:sp>
        </mc:Choice>
        <mc:Fallback xmlns="">
          <p:sp>
            <p:nvSpPr>
              <p:cNvPr id="25" name="Retângulo 24">
                <a:extLst>
                  <a:ext uri="{FF2B5EF4-FFF2-40B4-BE49-F238E27FC236}">
                    <a16:creationId xmlns:a16="http://schemas.microsoft.com/office/drawing/2014/main" id="{C3DDCE67-E413-4576-A4AA-A7F67CD42AC8}"/>
                  </a:ext>
                </a:extLst>
              </p:cNvPr>
              <p:cNvSpPr>
                <a:spLocks noRot="1" noChangeAspect="1" noMove="1" noResize="1" noEditPoints="1" noAdjustHandles="1" noChangeArrowheads="1" noChangeShapeType="1" noTextEdit="1"/>
              </p:cNvSpPr>
              <p:nvPr/>
            </p:nvSpPr>
            <p:spPr>
              <a:xfrm>
                <a:off x="387071" y="4025834"/>
                <a:ext cx="2747034" cy="369332"/>
              </a:xfrm>
              <a:prstGeom prst="rect">
                <a:avLst/>
              </a:prstGeom>
              <a:blipFill>
                <a:blip r:embed="rId33"/>
                <a:stretch>
                  <a:fillRect b="-6557"/>
                </a:stretch>
              </a:blipFill>
            </p:spPr>
            <p:txBody>
              <a:bodyPr/>
              <a:lstStyle/>
              <a:p>
                <a:r>
                  <a:rPr lang="pt-BR">
                    <a:noFill/>
                  </a:rPr>
                  <a:t> </a:t>
                </a:r>
              </a:p>
            </p:txBody>
          </p:sp>
        </mc:Fallback>
      </mc:AlternateContent>
      <p:cxnSp>
        <p:nvCxnSpPr>
          <p:cNvPr id="26" name="Conector reto 25">
            <a:extLst>
              <a:ext uri="{FF2B5EF4-FFF2-40B4-BE49-F238E27FC236}">
                <a16:creationId xmlns:a16="http://schemas.microsoft.com/office/drawing/2014/main" id="{84915797-D3A3-4908-AF7D-83D14D960A9D}"/>
              </a:ext>
            </a:extLst>
          </p:cNvPr>
          <p:cNvCxnSpPr>
            <a:cxnSpLocks/>
          </p:cNvCxnSpPr>
          <p:nvPr/>
        </p:nvCxnSpPr>
        <p:spPr>
          <a:xfrm>
            <a:off x="306337" y="4421484"/>
            <a:ext cx="9624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Objeto 27">
            <a:extLst>
              <a:ext uri="{FF2B5EF4-FFF2-40B4-BE49-F238E27FC236}">
                <a16:creationId xmlns:a16="http://schemas.microsoft.com/office/drawing/2014/main" id="{FC8FD414-C12F-4AFA-8B6B-BFCE0AF3F6FB}"/>
              </a:ext>
            </a:extLst>
          </p:cNvPr>
          <p:cNvGraphicFramePr>
            <a:graphicFrameLocks noChangeAspect="1"/>
          </p:cNvGraphicFramePr>
          <p:nvPr>
            <p:extLst>
              <p:ext uri="{D42A27DB-BD31-4B8C-83A1-F6EECF244321}">
                <p14:modId xmlns:p14="http://schemas.microsoft.com/office/powerpoint/2010/main" val="1907610809"/>
              </p:ext>
            </p:extLst>
          </p:nvPr>
        </p:nvGraphicFramePr>
        <p:xfrm>
          <a:off x="433029" y="4520125"/>
          <a:ext cx="1500188" cy="442912"/>
        </p:xfrm>
        <a:graphic>
          <a:graphicData uri="http://schemas.openxmlformats.org/presentationml/2006/ole">
            <mc:AlternateContent xmlns:mc="http://schemas.openxmlformats.org/markup-compatibility/2006">
              <mc:Choice xmlns:v="urn:schemas-microsoft-com:vml" Requires="v">
                <p:oleObj spid="_x0000_s27843" name="Equation" r:id="rId34" imgW="774360" imgH="228600" progId="Equation.DSMT4">
                  <p:embed/>
                </p:oleObj>
              </mc:Choice>
              <mc:Fallback>
                <p:oleObj name="Equation" r:id="rId34" imgW="774360" imgH="228600" progId="Equation.DSMT4">
                  <p:embed/>
                  <p:pic>
                    <p:nvPicPr>
                      <p:cNvPr id="21" name="Objeto 20">
                        <a:extLst>
                          <a:ext uri="{FF2B5EF4-FFF2-40B4-BE49-F238E27FC236}">
                            <a16:creationId xmlns:a16="http://schemas.microsoft.com/office/drawing/2014/main" id="{C7577CA1-B8E4-4069-BA91-F33620BEA6EE}"/>
                          </a:ext>
                        </a:extLst>
                      </p:cNvPr>
                      <p:cNvPicPr/>
                      <p:nvPr/>
                    </p:nvPicPr>
                    <p:blipFill>
                      <a:blip r:embed="rId35"/>
                      <a:stretch>
                        <a:fillRect/>
                      </a:stretch>
                    </p:blipFill>
                    <p:spPr>
                      <a:xfrm>
                        <a:off x="433029" y="4520125"/>
                        <a:ext cx="1500188" cy="442912"/>
                      </a:xfrm>
                      <a:prstGeom prst="rect">
                        <a:avLst/>
                      </a:prstGeom>
                    </p:spPr>
                  </p:pic>
                </p:oleObj>
              </mc:Fallback>
            </mc:AlternateContent>
          </a:graphicData>
        </a:graphic>
      </p:graphicFrame>
      <p:graphicFrame>
        <p:nvGraphicFramePr>
          <p:cNvPr id="29" name="Objeto 28">
            <a:extLst>
              <a:ext uri="{FF2B5EF4-FFF2-40B4-BE49-F238E27FC236}">
                <a16:creationId xmlns:a16="http://schemas.microsoft.com/office/drawing/2014/main" id="{21737E21-9F5D-4C27-AC8E-BAF0315A193A}"/>
              </a:ext>
            </a:extLst>
          </p:cNvPr>
          <p:cNvGraphicFramePr>
            <a:graphicFrameLocks noChangeAspect="1"/>
          </p:cNvGraphicFramePr>
          <p:nvPr>
            <p:extLst>
              <p:ext uri="{D42A27DB-BD31-4B8C-83A1-F6EECF244321}">
                <p14:modId xmlns:p14="http://schemas.microsoft.com/office/powerpoint/2010/main" val="1680428190"/>
              </p:ext>
            </p:extLst>
          </p:nvPr>
        </p:nvGraphicFramePr>
        <p:xfrm>
          <a:off x="1938337" y="4540797"/>
          <a:ext cx="1352550" cy="442913"/>
        </p:xfrm>
        <a:graphic>
          <a:graphicData uri="http://schemas.openxmlformats.org/presentationml/2006/ole">
            <mc:AlternateContent xmlns:mc="http://schemas.openxmlformats.org/markup-compatibility/2006">
              <mc:Choice xmlns:v="urn:schemas-microsoft-com:vml" Requires="v">
                <p:oleObj spid="_x0000_s27844" name="Equation" r:id="rId36" imgW="698400" imgH="228600" progId="Equation.DSMT4">
                  <p:embed/>
                </p:oleObj>
              </mc:Choice>
              <mc:Fallback>
                <p:oleObj name="Equation" r:id="rId36" imgW="698400" imgH="228600" progId="Equation.DSMT4">
                  <p:embed/>
                  <p:pic>
                    <p:nvPicPr>
                      <p:cNvPr id="20" name="Objeto 19">
                        <a:extLst>
                          <a:ext uri="{FF2B5EF4-FFF2-40B4-BE49-F238E27FC236}">
                            <a16:creationId xmlns:a16="http://schemas.microsoft.com/office/drawing/2014/main" id="{EBE4DD70-38AA-4402-81B7-AC930446D984}"/>
                          </a:ext>
                        </a:extLst>
                      </p:cNvPr>
                      <p:cNvPicPr/>
                      <p:nvPr/>
                    </p:nvPicPr>
                    <p:blipFill>
                      <a:blip r:embed="rId37"/>
                      <a:stretch>
                        <a:fillRect/>
                      </a:stretch>
                    </p:blipFill>
                    <p:spPr>
                      <a:xfrm>
                        <a:off x="1938337" y="4540797"/>
                        <a:ext cx="1352550" cy="442913"/>
                      </a:xfrm>
                      <a:prstGeom prst="rect">
                        <a:avLst/>
                      </a:prstGeom>
                    </p:spPr>
                  </p:pic>
                </p:oleObj>
              </mc:Fallback>
            </mc:AlternateContent>
          </a:graphicData>
        </a:graphic>
      </p:graphicFrame>
      <p:graphicFrame>
        <p:nvGraphicFramePr>
          <p:cNvPr id="30" name="Objeto 29">
            <a:extLst>
              <a:ext uri="{FF2B5EF4-FFF2-40B4-BE49-F238E27FC236}">
                <a16:creationId xmlns:a16="http://schemas.microsoft.com/office/drawing/2014/main" id="{19B3686F-E539-4FC7-AF38-CA4D82151316}"/>
              </a:ext>
            </a:extLst>
          </p:cNvPr>
          <p:cNvGraphicFramePr>
            <a:graphicFrameLocks noChangeAspect="1"/>
          </p:cNvGraphicFramePr>
          <p:nvPr>
            <p:extLst>
              <p:ext uri="{D42A27DB-BD31-4B8C-83A1-F6EECF244321}">
                <p14:modId xmlns:p14="http://schemas.microsoft.com/office/powerpoint/2010/main" val="1745003389"/>
              </p:ext>
            </p:extLst>
          </p:nvPr>
        </p:nvGraphicFramePr>
        <p:xfrm>
          <a:off x="3228617" y="4572512"/>
          <a:ext cx="1501775" cy="442913"/>
        </p:xfrm>
        <a:graphic>
          <a:graphicData uri="http://schemas.openxmlformats.org/presentationml/2006/ole">
            <mc:AlternateContent xmlns:mc="http://schemas.openxmlformats.org/markup-compatibility/2006">
              <mc:Choice xmlns:v="urn:schemas-microsoft-com:vml" Requires="v">
                <p:oleObj spid="_x0000_s27845" name="Equation" r:id="rId38" imgW="774360" imgH="228600" progId="Equation.DSMT4">
                  <p:embed/>
                </p:oleObj>
              </mc:Choice>
              <mc:Fallback>
                <p:oleObj name="Equation" r:id="rId38" imgW="774360" imgH="228600" progId="Equation.DSMT4">
                  <p:embed/>
                  <p:pic>
                    <p:nvPicPr>
                      <p:cNvPr id="20" name="Objeto 19">
                        <a:extLst>
                          <a:ext uri="{FF2B5EF4-FFF2-40B4-BE49-F238E27FC236}">
                            <a16:creationId xmlns:a16="http://schemas.microsoft.com/office/drawing/2014/main" id="{EBE4DD70-38AA-4402-81B7-AC930446D984}"/>
                          </a:ext>
                        </a:extLst>
                      </p:cNvPr>
                      <p:cNvPicPr/>
                      <p:nvPr/>
                    </p:nvPicPr>
                    <p:blipFill>
                      <a:blip r:embed="rId39"/>
                      <a:stretch>
                        <a:fillRect/>
                      </a:stretch>
                    </p:blipFill>
                    <p:spPr>
                      <a:xfrm>
                        <a:off x="3228617" y="4572512"/>
                        <a:ext cx="1501775" cy="442913"/>
                      </a:xfrm>
                      <a:prstGeom prst="rect">
                        <a:avLst/>
                      </a:prstGeom>
                    </p:spPr>
                  </p:pic>
                </p:oleObj>
              </mc:Fallback>
            </mc:AlternateContent>
          </a:graphicData>
        </a:graphic>
      </p:graphicFrame>
      <p:graphicFrame>
        <p:nvGraphicFramePr>
          <p:cNvPr id="31" name="Objeto 30">
            <a:extLst>
              <a:ext uri="{FF2B5EF4-FFF2-40B4-BE49-F238E27FC236}">
                <a16:creationId xmlns:a16="http://schemas.microsoft.com/office/drawing/2014/main" id="{4C4CD728-99F7-46FC-A5B3-955C63F0E387}"/>
              </a:ext>
            </a:extLst>
          </p:cNvPr>
          <p:cNvGraphicFramePr>
            <a:graphicFrameLocks noChangeAspect="1"/>
          </p:cNvGraphicFramePr>
          <p:nvPr>
            <p:extLst>
              <p:ext uri="{D42A27DB-BD31-4B8C-83A1-F6EECF244321}">
                <p14:modId xmlns:p14="http://schemas.microsoft.com/office/powerpoint/2010/main" val="2544561319"/>
              </p:ext>
            </p:extLst>
          </p:nvPr>
        </p:nvGraphicFramePr>
        <p:xfrm>
          <a:off x="4803417" y="4572512"/>
          <a:ext cx="1376362" cy="442913"/>
        </p:xfrm>
        <a:graphic>
          <a:graphicData uri="http://schemas.openxmlformats.org/presentationml/2006/ole">
            <mc:AlternateContent xmlns:mc="http://schemas.openxmlformats.org/markup-compatibility/2006">
              <mc:Choice xmlns:v="urn:schemas-microsoft-com:vml" Requires="v">
                <p:oleObj spid="_x0000_s27846" name="Equation" r:id="rId40" imgW="711000" imgH="228600" progId="Equation.DSMT4">
                  <p:embed/>
                </p:oleObj>
              </mc:Choice>
              <mc:Fallback>
                <p:oleObj name="Equation" r:id="rId40" imgW="711000" imgH="228600" progId="Equation.DSMT4">
                  <p:embed/>
                  <p:pic>
                    <p:nvPicPr>
                      <p:cNvPr id="21" name="Objeto 20">
                        <a:extLst>
                          <a:ext uri="{FF2B5EF4-FFF2-40B4-BE49-F238E27FC236}">
                            <a16:creationId xmlns:a16="http://schemas.microsoft.com/office/drawing/2014/main" id="{C7577CA1-B8E4-4069-BA91-F33620BEA6EE}"/>
                          </a:ext>
                        </a:extLst>
                      </p:cNvPr>
                      <p:cNvPicPr/>
                      <p:nvPr/>
                    </p:nvPicPr>
                    <p:blipFill>
                      <a:blip r:embed="rId41"/>
                      <a:stretch>
                        <a:fillRect/>
                      </a:stretch>
                    </p:blipFill>
                    <p:spPr>
                      <a:xfrm>
                        <a:off x="4803417" y="4572512"/>
                        <a:ext cx="1376362" cy="442913"/>
                      </a:xfrm>
                      <a:prstGeom prst="rect">
                        <a:avLst/>
                      </a:prstGeom>
                    </p:spPr>
                  </p:pic>
                </p:oleObj>
              </mc:Fallback>
            </mc:AlternateContent>
          </a:graphicData>
        </a:graphic>
      </p:graphicFrame>
      <p:graphicFrame>
        <p:nvGraphicFramePr>
          <p:cNvPr id="32" name="Objeto 31">
            <a:extLst>
              <a:ext uri="{FF2B5EF4-FFF2-40B4-BE49-F238E27FC236}">
                <a16:creationId xmlns:a16="http://schemas.microsoft.com/office/drawing/2014/main" id="{65768400-C4D7-4DA3-BDE0-F9E1BC4CC750}"/>
              </a:ext>
            </a:extLst>
          </p:cNvPr>
          <p:cNvGraphicFramePr>
            <a:graphicFrameLocks noChangeAspect="1"/>
          </p:cNvGraphicFramePr>
          <p:nvPr>
            <p:extLst>
              <p:ext uri="{D42A27DB-BD31-4B8C-83A1-F6EECF244321}">
                <p14:modId xmlns:p14="http://schemas.microsoft.com/office/powerpoint/2010/main" val="858155241"/>
              </p:ext>
            </p:extLst>
          </p:nvPr>
        </p:nvGraphicFramePr>
        <p:xfrm>
          <a:off x="6044842" y="4572512"/>
          <a:ext cx="1525587" cy="442913"/>
        </p:xfrm>
        <a:graphic>
          <a:graphicData uri="http://schemas.openxmlformats.org/presentationml/2006/ole">
            <mc:AlternateContent xmlns:mc="http://schemas.openxmlformats.org/markup-compatibility/2006">
              <mc:Choice xmlns:v="urn:schemas-microsoft-com:vml" Requires="v">
                <p:oleObj spid="_x0000_s27847" name="Equation" r:id="rId42" imgW="787320" imgH="228600" progId="Equation.DSMT4">
                  <p:embed/>
                </p:oleObj>
              </mc:Choice>
              <mc:Fallback>
                <p:oleObj name="Equation" r:id="rId42" imgW="787320" imgH="228600" progId="Equation.DSMT4">
                  <p:embed/>
                  <p:pic>
                    <p:nvPicPr>
                      <p:cNvPr id="22" name="Objeto 21">
                        <a:extLst>
                          <a:ext uri="{FF2B5EF4-FFF2-40B4-BE49-F238E27FC236}">
                            <a16:creationId xmlns:a16="http://schemas.microsoft.com/office/drawing/2014/main" id="{BE157B21-F78A-4D8F-97A2-5AD6B043B04C}"/>
                          </a:ext>
                        </a:extLst>
                      </p:cNvPr>
                      <p:cNvPicPr/>
                      <p:nvPr/>
                    </p:nvPicPr>
                    <p:blipFill>
                      <a:blip r:embed="rId43"/>
                      <a:stretch>
                        <a:fillRect/>
                      </a:stretch>
                    </p:blipFill>
                    <p:spPr>
                      <a:xfrm>
                        <a:off x="6044842" y="4572512"/>
                        <a:ext cx="1525587" cy="442913"/>
                      </a:xfrm>
                      <a:prstGeom prst="rect">
                        <a:avLst/>
                      </a:prstGeom>
                    </p:spPr>
                  </p:pic>
                </p:oleObj>
              </mc:Fallback>
            </mc:AlternateContent>
          </a:graphicData>
        </a:graphic>
      </p:graphicFrame>
      <p:graphicFrame>
        <p:nvGraphicFramePr>
          <p:cNvPr id="33" name="Objeto 32">
            <a:extLst>
              <a:ext uri="{FF2B5EF4-FFF2-40B4-BE49-F238E27FC236}">
                <a16:creationId xmlns:a16="http://schemas.microsoft.com/office/drawing/2014/main" id="{743BE1EE-E42A-4F44-93E3-BF08AA05835F}"/>
              </a:ext>
            </a:extLst>
          </p:cNvPr>
          <p:cNvGraphicFramePr>
            <a:graphicFrameLocks noChangeAspect="1"/>
          </p:cNvGraphicFramePr>
          <p:nvPr>
            <p:extLst>
              <p:ext uri="{D42A27DB-BD31-4B8C-83A1-F6EECF244321}">
                <p14:modId xmlns:p14="http://schemas.microsoft.com/office/powerpoint/2010/main" val="2073325366"/>
              </p:ext>
            </p:extLst>
          </p:nvPr>
        </p:nvGraphicFramePr>
        <p:xfrm>
          <a:off x="1947504" y="4980500"/>
          <a:ext cx="1376363" cy="442912"/>
        </p:xfrm>
        <a:graphic>
          <a:graphicData uri="http://schemas.openxmlformats.org/presentationml/2006/ole">
            <mc:AlternateContent xmlns:mc="http://schemas.openxmlformats.org/markup-compatibility/2006">
              <mc:Choice xmlns:v="urn:schemas-microsoft-com:vml" Requires="v">
                <p:oleObj spid="_x0000_s27848" name="Equation" r:id="rId44" imgW="711000" imgH="228600" progId="Equation.DSMT4">
                  <p:embed/>
                </p:oleObj>
              </mc:Choice>
              <mc:Fallback>
                <p:oleObj name="Equation" r:id="rId44" imgW="711000" imgH="228600" progId="Equation.DSMT4">
                  <p:embed/>
                  <p:pic>
                    <p:nvPicPr>
                      <p:cNvPr id="29" name="Objeto 28">
                        <a:extLst>
                          <a:ext uri="{FF2B5EF4-FFF2-40B4-BE49-F238E27FC236}">
                            <a16:creationId xmlns:a16="http://schemas.microsoft.com/office/drawing/2014/main" id="{21737E21-9F5D-4C27-AC8E-BAF0315A193A}"/>
                          </a:ext>
                        </a:extLst>
                      </p:cNvPr>
                      <p:cNvPicPr/>
                      <p:nvPr/>
                    </p:nvPicPr>
                    <p:blipFill>
                      <a:blip r:embed="rId45"/>
                      <a:stretch>
                        <a:fillRect/>
                      </a:stretch>
                    </p:blipFill>
                    <p:spPr>
                      <a:xfrm>
                        <a:off x="1947504" y="4980500"/>
                        <a:ext cx="1376363" cy="442912"/>
                      </a:xfrm>
                      <a:prstGeom prst="rect">
                        <a:avLst/>
                      </a:prstGeom>
                    </p:spPr>
                  </p:pic>
                </p:oleObj>
              </mc:Fallback>
            </mc:AlternateContent>
          </a:graphicData>
        </a:graphic>
      </p:graphicFrame>
      <p:graphicFrame>
        <p:nvGraphicFramePr>
          <p:cNvPr id="34" name="Objeto 33">
            <a:extLst>
              <a:ext uri="{FF2B5EF4-FFF2-40B4-BE49-F238E27FC236}">
                <a16:creationId xmlns:a16="http://schemas.microsoft.com/office/drawing/2014/main" id="{5FA8EE36-777E-4598-8E4F-ACDA6871C4D7}"/>
              </a:ext>
            </a:extLst>
          </p:cNvPr>
          <p:cNvGraphicFramePr>
            <a:graphicFrameLocks noChangeAspect="1"/>
          </p:cNvGraphicFramePr>
          <p:nvPr>
            <p:extLst>
              <p:ext uri="{D42A27DB-BD31-4B8C-83A1-F6EECF244321}">
                <p14:modId xmlns:p14="http://schemas.microsoft.com/office/powerpoint/2010/main" val="2959164121"/>
              </p:ext>
            </p:extLst>
          </p:nvPr>
        </p:nvGraphicFramePr>
        <p:xfrm>
          <a:off x="3227286" y="5014956"/>
          <a:ext cx="1501775" cy="442913"/>
        </p:xfrm>
        <a:graphic>
          <a:graphicData uri="http://schemas.openxmlformats.org/presentationml/2006/ole">
            <mc:AlternateContent xmlns:mc="http://schemas.openxmlformats.org/markup-compatibility/2006">
              <mc:Choice xmlns:v="urn:schemas-microsoft-com:vml" Requires="v">
                <p:oleObj spid="_x0000_s27849" name="Equation" r:id="rId46" imgW="774360" imgH="228600" progId="Equation.DSMT4">
                  <p:embed/>
                </p:oleObj>
              </mc:Choice>
              <mc:Fallback>
                <p:oleObj name="Equation" r:id="rId46" imgW="774360" imgH="228600" progId="Equation.DSMT4">
                  <p:embed/>
                  <p:pic>
                    <p:nvPicPr>
                      <p:cNvPr id="30" name="Objeto 29">
                        <a:extLst>
                          <a:ext uri="{FF2B5EF4-FFF2-40B4-BE49-F238E27FC236}">
                            <a16:creationId xmlns:a16="http://schemas.microsoft.com/office/drawing/2014/main" id="{19B3686F-E539-4FC7-AF38-CA4D82151316}"/>
                          </a:ext>
                        </a:extLst>
                      </p:cNvPr>
                      <p:cNvPicPr/>
                      <p:nvPr/>
                    </p:nvPicPr>
                    <p:blipFill>
                      <a:blip r:embed="rId47"/>
                      <a:stretch>
                        <a:fillRect/>
                      </a:stretch>
                    </p:blipFill>
                    <p:spPr>
                      <a:xfrm>
                        <a:off x="3227286" y="5014956"/>
                        <a:ext cx="1501775" cy="442913"/>
                      </a:xfrm>
                      <a:prstGeom prst="rect">
                        <a:avLst/>
                      </a:prstGeom>
                    </p:spPr>
                  </p:pic>
                </p:oleObj>
              </mc:Fallback>
            </mc:AlternateContent>
          </a:graphicData>
        </a:graphic>
      </p:graphicFrame>
      <p:graphicFrame>
        <p:nvGraphicFramePr>
          <p:cNvPr id="35" name="Objeto 34">
            <a:extLst>
              <a:ext uri="{FF2B5EF4-FFF2-40B4-BE49-F238E27FC236}">
                <a16:creationId xmlns:a16="http://schemas.microsoft.com/office/drawing/2014/main" id="{42B65D59-E318-491F-B6E0-BC5BAAB67EBF}"/>
              </a:ext>
            </a:extLst>
          </p:cNvPr>
          <p:cNvGraphicFramePr>
            <a:graphicFrameLocks noChangeAspect="1"/>
          </p:cNvGraphicFramePr>
          <p:nvPr>
            <p:extLst>
              <p:ext uri="{D42A27DB-BD31-4B8C-83A1-F6EECF244321}">
                <p14:modId xmlns:p14="http://schemas.microsoft.com/office/powerpoint/2010/main" val="3028543771"/>
              </p:ext>
            </p:extLst>
          </p:nvPr>
        </p:nvGraphicFramePr>
        <p:xfrm>
          <a:off x="4803417" y="5022535"/>
          <a:ext cx="1376362" cy="442913"/>
        </p:xfrm>
        <a:graphic>
          <a:graphicData uri="http://schemas.openxmlformats.org/presentationml/2006/ole">
            <mc:AlternateContent xmlns:mc="http://schemas.openxmlformats.org/markup-compatibility/2006">
              <mc:Choice xmlns:v="urn:schemas-microsoft-com:vml" Requires="v">
                <p:oleObj spid="_x0000_s27850" name="Equation" r:id="rId48" imgW="711000" imgH="228600" progId="Equation.DSMT4">
                  <p:embed/>
                </p:oleObj>
              </mc:Choice>
              <mc:Fallback>
                <p:oleObj name="Equation" r:id="rId48" imgW="711000" imgH="228600" progId="Equation.DSMT4">
                  <p:embed/>
                  <p:pic>
                    <p:nvPicPr>
                      <p:cNvPr id="31" name="Objeto 30">
                        <a:extLst>
                          <a:ext uri="{FF2B5EF4-FFF2-40B4-BE49-F238E27FC236}">
                            <a16:creationId xmlns:a16="http://schemas.microsoft.com/office/drawing/2014/main" id="{4C4CD728-99F7-46FC-A5B3-955C63F0E387}"/>
                          </a:ext>
                        </a:extLst>
                      </p:cNvPr>
                      <p:cNvPicPr/>
                      <p:nvPr/>
                    </p:nvPicPr>
                    <p:blipFill>
                      <a:blip r:embed="rId49"/>
                      <a:stretch>
                        <a:fillRect/>
                      </a:stretch>
                    </p:blipFill>
                    <p:spPr>
                      <a:xfrm>
                        <a:off x="4803417" y="5022535"/>
                        <a:ext cx="1376362" cy="442913"/>
                      </a:xfrm>
                      <a:prstGeom prst="rect">
                        <a:avLst/>
                      </a:prstGeom>
                    </p:spPr>
                  </p:pic>
                </p:oleObj>
              </mc:Fallback>
            </mc:AlternateContent>
          </a:graphicData>
        </a:graphic>
      </p:graphicFrame>
      <p:graphicFrame>
        <p:nvGraphicFramePr>
          <p:cNvPr id="36" name="Objeto 35">
            <a:extLst>
              <a:ext uri="{FF2B5EF4-FFF2-40B4-BE49-F238E27FC236}">
                <a16:creationId xmlns:a16="http://schemas.microsoft.com/office/drawing/2014/main" id="{EDD173DE-7D84-42A1-95E5-0991A6059DDD}"/>
              </a:ext>
            </a:extLst>
          </p:cNvPr>
          <p:cNvGraphicFramePr>
            <a:graphicFrameLocks noChangeAspect="1"/>
          </p:cNvGraphicFramePr>
          <p:nvPr>
            <p:extLst>
              <p:ext uri="{D42A27DB-BD31-4B8C-83A1-F6EECF244321}">
                <p14:modId xmlns:p14="http://schemas.microsoft.com/office/powerpoint/2010/main" val="223391140"/>
              </p:ext>
            </p:extLst>
          </p:nvPr>
        </p:nvGraphicFramePr>
        <p:xfrm>
          <a:off x="6117867" y="5058287"/>
          <a:ext cx="1057275" cy="442913"/>
        </p:xfrm>
        <a:graphic>
          <a:graphicData uri="http://schemas.openxmlformats.org/presentationml/2006/ole">
            <mc:AlternateContent xmlns:mc="http://schemas.openxmlformats.org/markup-compatibility/2006">
              <mc:Choice xmlns:v="urn:schemas-microsoft-com:vml" Requires="v">
                <p:oleObj spid="_x0000_s27851" name="Equation" r:id="rId50" imgW="545760" imgH="228600" progId="Equation.DSMT4">
                  <p:embed/>
                </p:oleObj>
              </mc:Choice>
              <mc:Fallback>
                <p:oleObj name="Equation" r:id="rId50" imgW="545760" imgH="228600" progId="Equation.DSMT4">
                  <p:embed/>
                  <p:pic>
                    <p:nvPicPr>
                      <p:cNvPr id="16" name="Objeto 15">
                        <a:extLst>
                          <a:ext uri="{FF2B5EF4-FFF2-40B4-BE49-F238E27FC236}">
                            <a16:creationId xmlns:a16="http://schemas.microsoft.com/office/drawing/2014/main" id="{74D95E68-801F-4263-8669-CDEB9098F302}"/>
                          </a:ext>
                        </a:extLst>
                      </p:cNvPr>
                      <p:cNvPicPr/>
                      <p:nvPr/>
                    </p:nvPicPr>
                    <p:blipFill>
                      <a:blip r:embed="rId51"/>
                      <a:stretch>
                        <a:fillRect/>
                      </a:stretch>
                    </p:blipFill>
                    <p:spPr>
                      <a:xfrm>
                        <a:off x="6117867" y="5058287"/>
                        <a:ext cx="1057275" cy="442913"/>
                      </a:xfrm>
                      <a:prstGeom prst="rect">
                        <a:avLst/>
                      </a:prstGeom>
                    </p:spPr>
                  </p:pic>
                </p:oleObj>
              </mc:Fallback>
            </mc:AlternateContent>
          </a:graphicData>
        </a:graphic>
      </p:graphicFrame>
      <p:graphicFrame>
        <p:nvGraphicFramePr>
          <p:cNvPr id="37" name="Objeto 36">
            <a:extLst>
              <a:ext uri="{FF2B5EF4-FFF2-40B4-BE49-F238E27FC236}">
                <a16:creationId xmlns:a16="http://schemas.microsoft.com/office/drawing/2014/main" id="{17FD8FF4-B555-433C-B5C3-21F571A4DA07}"/>
              </a:ext>
            </a:extLst>
          </p:cNvPr>
          <p:cNvGraphicFramePr>
            <a:graphicFrameLocks noChangeAspect="1"/>
          </p:cNvGraphicFramePr>
          <p:nvPr>
            <p:extLst>
              <p:ext uri="{D42A27DB-BD31-4B8C-83A1-F6EECF244321}">
                <p14:modId xmlns:p14="http://schemas.microsoft.com/office/powerpoint/2010/main" val="24396770"/>
              </p:ext>
            </p:extLst>
          </p:nvPr>
        </p:nvGraphicFramePr>
        <p:xfrm>
          <a:off x="7467242" y="4628075"/>
          <a:ext cx="1131887" cy="393700"/>
        </p:xfrm>
        <a:graphic>
          <a:graphicData uri="http://schemas.openxmlformats.org/presentationml/2006/ole">
            <mc:AlternateContent xmlns:mc="http://schemas.openxmlformats.org/markup-compatibility/2006">
              <mc:Choice xmlns:v="urn:schemas-microsoft-com:vml" Requires="v">
                <p:oleObj spid="_x0000_s27852" name="Equation" r:id="rId52" imgW="583920" imgH="203040" progId="Equation.DSMT4">
                  <p:embed/>
                </p:oleObj>
              </mc:Choice>
              <mc:Fallback>
                <p:oleObj name="Equation" r:id="rId52" imgW="583920" imgH="203040" progId="Equation.DSMT4">
                  <p:embed/>
                  <p:pic>
                    <p:nvPicPr>
                      <p:cNvPr id="23" name="Objeto 22">
                        <a:extLst>
                          <a:ext uri="{FF2B5EF4-FFF2-40B4-BE49-F238E27FC236}">
                            <a16:creationId xmlns:a16="http://schemas.microsoft.com/office/drawing/2014/main" id="{9AEC4D92-48F1-41E1-BFAB-C355DD6BB732}"/>
                          </a:ext>
                        </a:extLst>
                      </p:cNvPr>
                      <p:cNvPicPr/>
                      <p:nvPr/>
                    </p:nvPicPr>
                    <p:blipFill>
                      <a:blip r:embed="rId53"/>
                      <a:stretch>
                        <a:fillRect/>
                      </a:stretch>
                    </p:blipFill>
                    <p:spPr>
                      <a:xfrm>
                        <a:off x="7467242" y="4628075"/>
                        <a:ext cx="1131887" cy="393700"/>
                      </a:xfrm>
                      <a:prstGeom prst="rect">
                        <a:avLst/>
                      </a:prstGeom>
                    </p:spPr>
                  </p:pic>
                </p:oleObj>
              </mc:Fallback>
            </mc:AlternateContent>
          </a:graphicData>
        </a:graphic>
      </p:graphicFrame>
      <p:graphicFrame>
        <p:nvGraphicFramePr>
          <p:cNvPr id="38" name="Objeto 37">
            <a:extLst>
              <a:ext uri="{FF2B5EF4-FFF2-40B4-BE49-F238E27FC236}">
                <a16:creationId xmlns:a16="http://schemas.microsoft.com/office/drawing/2014/main" id="{A74ABA7E-39F7-4EF8-ACF2-12366BE679F0}"/>
              </a:ext>
            </a:extLst>
          </p:cNvPr>
          <p:cNvGraphicFramePr>
            <a:graphicFrameLocks noChangeAspect="1"/>
          </p:cNvGraphicFramePr>
          <p:nvPr>
            <p:extLst>
              <p:ext uri="{D42A27DB-BD31-4B8C-83A1-F6EECF244321}">
                <p14:modId xmlns:p14="http://schemas.microsoft.com/office/powerpoint/2010/main" val="2623082052"/>
              </p:ext>
            </p:extLst>
          </p:nvPr>
        </p:nvGraphicFramePr>
        <p:xfrm>
          <a:off x="3260776" y="5388487"/>
          <a:ext cx="1500187" cy="442913"/>
        </p:xfrm>
        <a:graphic>
          <a:graphicData uri="http://schemas.openxmlformats.org/presentationml/2006/ole">
            <mc:AlternateContent xmlns:mc="http://schemas.openxmlformats.org/markup-compatibility/2006">
              <mc:Choice xmlns:v="urn:schemas-microsoft-com:vml" Requires="v">
                <p:oleObj spid="_x0000_s27853" name="Equation" r:id="rId54" imgW="774360" imgH="228600" progId="Equation.DSMT4">
                  <p:embed/>
                </p:oleObj>
              </mc:Choice>
              <mc:Fallback>
                <p:oleObj name="Equation" r:id="rId54" imgW="774360" imgH="228600" progId="Equation.DSMT4">
                  <p:embed/>
                  <p:pic>
                    <p:nvPicPr>
                      <p:cNvPr id="20" name="Objeto 19">
                        <a:extLst>
                          <a:ext uri="{FF2B5EF4-FFF2-40B4-BE49-F238E27FC236}">
                            <a16:creationId xmlns:a16="http://schemas.microsoft.com/office/drawing/2014/main" id="{EBE4DD70-38AA-4402-81B7-AC930446D984}"/>
                          </a:ext>
                        </a:extLst>
                      </p:cNvPr>
                      <p:cNvPicPr/>
                      <p:nvPr/>
                    </p:nvPicPr>
                    <p:blipFill>
                      <a:blip r:embed="rId55"/>
                      <a:stretch>
                        <a:fillRect/>
                      </a:stretch>
                    </p:blipFill>
                    <p:spPr>
                      <a:xfrm>
                        <a:off x="3260776" y="5388487"/>
                        <a:ext cx="1500187" cy="442913"/>
                      </a:xfrm>
                      <a:prstGeom prst="rect">
                        <a:avLst/>
                      </a:prstGeom>
                    </p:spPr>
                  </p:pic>
                </p:oleObj>
              </mc:Fallback>
            </mc:AlternateContent>
          </a:graphicData>
        </a:graphic>
      </p:graphicFrame>
      <p:graphicFrame>
        <p:nvGraphicFramePr>
          <p:cNvPr id="39" name="Objeto 38">
            <a:extLst>
              <a:ext uri="{FF2B5EF4-FFF2-40B4-BE49-F238E27FC236}">
                <a16:creationId xmlns:a16="http://schemas.microsoft.com/office/drawing/2014/main" id="{C9231761-817E-4D8C-B61F-B3723182959D}"/>
              </a:ext>
            </a:extLst>
          </p:cNvPr>
          <p:cNvGraphicFramePr>
            <a:graphicFrameLocks noChangeAspect="1"/>
          </p:cNvGraphicFramePr>
          <p:nvPr>
            <p:extLst>
              <p:ext uri="{D42A27DB-BD31-4B8C-83A1-F6EECF244321}">
                <p14:modId xmlns:p14="http://schemas.microsoft.com/office/powerpoint/2010/main" val="2944235071"/>
              </p:ext>
            </p:extLst>
          </p:nvPr>
        </p:nvGraphicFramePr>
        <p:xfrm>
          <a:off x="4729061" y="5440397"/>
          <a:ext cx="1376362" cy="442913"/>
        </p:xfrm>
        <a:graphic>
          <a:graphicData uri="http://schemas.openxmlformats.org/presentationml/2006/ole">
            <mc:AlternateContent xmlns:mc="http://schemas.openxmlformats.org/markup-compatibility/2006">
              <mc:Choice xmlns:v="urn:schemas-microsoft-com:vml" Requires="v">
                <p:oleObj spid="_x0000_s27854" name="Equation" r:id="rId40" imgW="711000" imgH="228600" progId="Equation.DSMT4">
                  <p:embed/>
                </p:oleObj>
              </mc:Choice>
              <mc:Fallback>
                <p:oleObj name="Equation" r:id="rId40" imgW="711000" imgH="228600" progId="Equation.DSMT4">
                  <p:embed/>
                  <p:pic>
                    <p:nvPicPr>
                      <p:cNvPr id="31" name="Objeto 30">
                        <a:extLst>
                          <a:ext uri="{FF2B5EF4-FFF2-40B4-BE49-F238E27FC236}">
                            <a16:creationId xmlns:a16="http://schemas.microsoft.com/office/drawing/2014/main" id="{4C4CD728-99F7-46FC-A5B3-955C63F0E387}"/>
                          </a:ext>
                        </a:extLst>
                      </p:cNvPr>
                      <p:cNvPicPr/>
                      <p:nvPr/>
                    </p:nvPicPr>
                    <p:blipFill>
                      <a:blip r:embed="rId41"/>
                      <a:stretch>
                        <a:fillRect/>
                      </a:stretch>
                    </p:blipFill>
                    <p:spPr>
                      <a:xfrm>
                        <a:off x="4729061" y="5440397"/>
                        <a:ext cx="1376362" cy="442913"/>
                      </a:xfrm>
                      <a:prstGeom prst="rect">
                        <a:avLst/>
                      </a:prstGeom>
                    </p:spPr>
                  </p:pic>
                </p:oleObj>
              </mc:Fallback>
            </mc:AlternateContent>
          </a:graphicData>
        </a:graphic>
      </p:graphicFrame>
      <p:graphicFrame>
        <p:nvGraphicFramePr>
          <p:cNvPr id="40" name="Objeto 39">
            <a:extLst>
              <a:ext uri="{FF2B5EF4-FFF2-40B4-BE49-F238E27FC236}">
                <a16:creationId xmlns:a16="http://schemas.microsoft.com/office/drawing/2014/main" id="{4EDEDB04-F135-444E-AB42-5E14A2B430E0}"/>
              </a:ext>
            </a:extLst>
          </p:cNvPr>
          <p:cNvGraphicFramePr>
            <a:graphicFrameLocks noChangeAspect="1"/>
          </p:cNvGraphicFramePr>
          <p:nvPr>
            <p:extLst>
              <p:ext uri="{D42A27DB-BD31-4B8C-83A1-F6EECF244321}">
                <p14:modId xmlns:p14="http://schemas.microsoft.com/office/powerpoint/2010/main" val="4257503673"/>
              </p:ext>
            </p:extLst>
          </p:nvPr>
        </p:nvGraphicFramePr>
        <p:xfrm>
          <a:off x="6096000" y="5433287"/>
          <a:ext cx="1377950" cy="442912"/>
        </p:xfrm>
        <a:graphic>
          <a:graphicData uri="http://schemas.openxmlformats.org/presentationml/2006/ole">
            <mc:AlternateContent xmlns:mc="http://schemas.openxmlformats.org/markup-compatibility/2006">
              <mc:Choice xmlns:v="urn:schemas-microsoft-com:vml" Requires="v">
                <p:oleObj spid="_x0000_s27855" name="Equation" r:id="rId56" imgW="711000" imgH="228600" progId="Equation.DSMT4">
                  <p:embed/>
                </p:oleObj>
              </mc:Choice>
              <mc:Fallback>
                <p:oleObj name="Equation" r:id="rId56" imgW="711000" imgH="228600" progId="Equation.DSMT4">
                  <p:embed/>
                  <p:pic>
                    <p:nvPicPr>
                      <p:cNvPr id="36" name="Objeto 35">
                        <a:extLst>
                          <a:ext uri="{FF2B5EF4-FFF2-40B4-BE49-F238E27FC236}">
                            <a16:creationId xmlns:a16="http://schemas.microsoft.com/office/drawing/2014/main" id="{EDD173DE-7D84-42A1-95E5-0991A6059DDD}"/>
                          </a:ext>
                        </a:extLst>
                      </p:cNvPr>
                      <p:cNvPicPr/>
                      <p:nvPr/>
                    </p:nvPicPr>
                    <p:blipFill>
                      <a:blip r:embed="rId57"/>
                      <a:stretch>
                        <a:fillRect/>
                      </a:stretch>
                    </p:blipFill>
                    <p:spPr>
                      <a:xfrm>
                        <a:off x="6096000" y="5433287"/>
                        <a:ext cx="1377950" cy="442912"/>
                      </a:xfrm>
                      <a:prstGeom prst="rect">
                        <a:avLst/>
                      </a:prstGeom>
                    </p:spPr>
                  </p:pic>
                </p:oleObj>
              </mc:Fallback>
            </mc:AlternateContent>
          </a:graphicData>
        </a:graphic>
      </p:graphicFrame>
      <p:graphicFrame>
        <p:nvGraphicFramePr>
          <p:cNvPr id="41" name="Objeto 40">
            <a:extLst>
              <a:ext uri="{FF2B5EF4-FFF2-40B4-BE49-F238E27FC236}">
                <a16:creationId xmlns:a16="http://schemas.microsoft.com/office/drawing/2014/main" id="{A00444E2-8792-4143-AD15-65F014DB30DC}"/>
              </a:ext>
            </a:extLst>
          </p:cNvPr>
          <p:cNvGraphicFramePr>
            <a:graphicFrameLocks noChangeAspect="1"/>
          </p:cNvGraphicFramePr>
          <p:nvPr>
            <p:extLst>
              <p:ext uri="{D42A27DB-BD31-4B8C-83A1-F6EECF244321}">
                <p14:modId xmlns:p14="http://schemas.microsoft.com/office/powerpoint/2010/main" val="540058140"/>
              </p:ext>
            </p:extLst>
          </p:nvPr>
        </p:nvGraphicFramePr>
        <p:xfrm>
          <a:off x="7546975" y="5113338"/>
          <a:ext cx="984250" cy="393700"/>
        </p:xfrm>
        <a:graphic>
          <a:graphicData uri="http://schemas.openxmlformats.org/presentationml/2006/ole">
            <mc:AlternateContent xmlns:mc="http://schemas.openxmlformats.org/markup-compatibility/2006">
              <mc:Choice xmlns:v="urn:schemas-microsoft-com:vml" Requires="v">
                <p:oleObj spid="_x0000_s27856" name="Equation" r:id="rId58" imgW="507960" imgH="203040" progId="Equation.DSMT4">
                  <p:embed/>
                </p:oleObj>
              </mc:Choice>
              <mc:Fallback>
                <p:oleObj name="Equation" r:id="rId58" imgW="507960" imgH="203040" progId="Equation.DSMT4">
                  <p:embed/>
                  <p:pic>
                    <p:nvPicPr>
                      <p:cNvPr id="37" name="Objeto 36">
                        <a:extLst>
                          <a:ext uri="{FF2B5EF4-FFF2-40B4-BE49-F238E27FC236}">
                            <a16:creationId xmlns:a16="http://schemas.microsoft.com/office/drawing/2014/main" id="{17FD8FF4-B555-433C-B5C3-21F571A4DA07}"/>
                          </a:ext>
                        </a:extLst>
                      </p:cNvPr>
                      <p:cNvPicPr/>
                      <p:nvPr/>
                    </p:nvPicPr>
                    <p:blipFill>
                      <a:blip r:embed="rId59"/>
                      <a:stretch>
                        <a:fillRect/>
                      </a:stretch>
                    </p:blipFill>
                    <p:spPr>
                      <a:xfrm>
                        <a:off x="7546975" y="5113338"/>
                        <a:ext cx="984250" cy="393700"/>
                      </a:xfrm>
                      <a:prstGeom prst="rect">
                        <a:avLst/>
                      </a:prstGeom>
                    </p:spPr>
                  </p:pic>
                </p:oleObj>
              </mc:Fallback>
            </mc:AlternateContent>
          </a:graphicData>
        </a:graphic>
      </p:graphicFrame>
      <p:graphicFrame>
        <p:nvGraphicFramePr>
          <p:cNvPr id="42" name="Objeto 41">
            <a:extLst>
              <a:ext uri="{FF2B5EF4-FFF2-40B4-BE49-F238E27FC236}">
                <a16:creationId xmlns:a16="http://schemas.microsoft.com/office/drawing/2014/main" id="{77A12824-E2FB-4544-96AB-65814361439C}"/>
              </a:ext>
            </a:extLst>
          </p:cNvPr>
          <p:cNvGraphicFramePr>
            <a:graphicFrameLocks noChangeAspect="1"/>
          </p:cNvGraphicFramePr>
          <p:nvPr>
            <p:extLst>
              <p:ext uri="{D42A27DB-BD31-4B8C-83A1-F6EECF244321}">
                <p14:modId xmlns:p14="http://schemas.microsoft.com/office/powerpoint/2010/main" val="1611741202"/>
              </p:ext>
            </p:extLst>
          </p:nvPr>
        </p:nvGraphicFramePr>
        <p:xfrm>
          <a:off x="8524875" y="4638675"/>
          <a:ext cx="958850" cy="393700"/>
        </p:xfrm>
        <a:graphic>
          <a:graphicData uri="http://schemas.openxmlformats.org/presentationml/2006/ole">
            <mc:AlternateContent xmlns:mc="http://schemas.openxmlformats.org/markup-compatibility/2006">
              <mc:Choice xmlns:v="urn:schemas-microsoft-com:vml" Requires="v">
                <p:oleObj spid="_x0000_s27857" name="Equation" r:id="rId60" imgW="495000" imgH="203040" progId="Equation.DSMT4">
                  <p:embed/>
                </p:oleObj>
              </mc:Choice>
              <mc:Fallback>
                <p:oleObj name="Equation" r:id="rId60" imgW="495000" imgH="203040" progId="Equation.DSMT4">
                  <p:embed/>
                  <p:pic>
                    <p:nvPicPr>
                      <p:cNvPr id="24" name="Objeto 23">
                        <a:extLst>
                          <a:ext uri="{FF2B5EF4-FFF2-40B4-BE49-F238E27FC236}">
                            <a16:creationId xmlns:a16="http://schemas.microsoft.com/office/drawing/2014/main" id="{9DE7AE51-3C2A-4013-942E-B722596FD77A}"/>
                          </a:ext>
                        </a:extLst>
                      </p:cNvPr>
                      <p:cNvPicPr/>
                      <p:nvPr/>
                    </p:nvPicPr>
                    <p:blipFill>
                      <a:blip r:embed="rId61"/>
                      <a:stretch>
                        <a:fillRect/>
                      </a:stretch>
                    </p:blipFill>
                    <p:spPr>
                      <a:xfrm>
                        <a:off x="8524875" y="4638675"/>
                        <a:ext cx="958850" cy="393700"/>
                      </a:xfrm>
                      <a:prstGeom prst="rect">
                        <a:avLst/>
                      </a:prstGeom>
                    </p:spPr>
                  </p:pic>
                </p:oleObj>
              </mc:Fallback>
            </mc:AlternateContent>
          </a:graphicData>
        </a:graphic>
      </p:graphicFrame>
      <p:cxnSp>
        <p:nvCxnSpPr>
          <p:cNvPr id="43" name="Conector reto 42">
            <a:extLst>
              <a:ext uri="{FF2B5EF4-FFF2-40B4-BE49-F238E27FC236}">
                <a16:creationId xmlns:a16="http://schemas.microsoft.com/office/drawing/2014/main" id="{3FDD18CB-BC25-4D12-8744-C1A87347A326}"/>
              </a:ext>
            </a:extLst>
          </p:cNvPr>
          <p:cNvCxnSpPr>
            <a:cxnSpLocks/>
          </p:cNvCxnSpPr>
          <p:nvPr/>
        </p:nvCxnSpPr>
        <p:spPr>
          <a:xfrm>
            <a:off x="369477" y="5907580"/>
            <a:ext cx="9624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4" name="Objeto 43">
            <a:extLst>
              <a:ext uri="{FF2B5EF4-FFF2-40B4-BE49-F238E27FC236}">
                <a16:creationId xmlns:a16="http://schemas.microsoft.com/office/drawing/2014/main" id="{6FCFCDAB-C755-4317-A1F8-5DADFB91CB6A}"/>
              </a:ext>
            </a:extLst>
          </p:cNvPr>
          <p:cNvGraphicFramePr>
            <a:graphicFrameLocks noChangeAspect="1"/>
          </p:cNvGraphicFramePr>
          <p:nvPr>
            <p:extLst>
              <p:ext uri="{D42A27DB-BD31-4B8C-83A1-F6EECF244321}">
                <p14:modId xmlns:p14="http://schemas.microsoft.com/office/powerpoint/2010/main" val="269747574"/>
              </p:ext>
            </p:extLst>
          </p:nvPr>
        </p:nvGraphicFramePr>
        <p:xfrm>
          <a:off x="496169" y="5959597"/>
          <a:ext cx="1500188" cy="442912"/>
        </p:xfrm>
        <a:graphic>
          <a:graphicData uri="http://schemas.openxmlformats.org/presentationml/2006/ole">
            <mc:AlternateContent xmlns:mc="http://schemas.openxmlformats.org/markup-compatibility/2006">
              <mc:Choice xmlns:v="urn:schemas-microsoft-com:vml" Requires="v">
                <p:oleObj spid="_x0000_s27858" name="Equation" r:id="rId34" imgW="774360" imgH="228600" progId="Equation.DSMT4">
                  <p:embed/>
                </p:oleObj>
              </mc:Choice>
              <mc:Fallback>
                <p:oleObj name="Equation" r:id="rId34" imgW="774360" imgH="228600" progId="Equation.DSMT4">
                  <p:embed/>
                  <p:pic>
                    <p:nvPicPr>
                      <p:cNvPr id="28" name="Objeto 27">
                        <a:extLst>
                          <a:ext uri="{FF2B5EF4-FFF2-40B4-BE49-F238E27FC236}">
                            <a16:creationId xmlns:a16="http://schemas.microsoft.com/office/drawing/2014/main" id="{FC8FD414-C12F-4AFA-8B6B-BFCE0AF3F6FB}"/>
                          </a:ext>
                        </a:extLst>
                      </p:cNvPr>
                      <p:cNvPicPr/>
                      <p:nvPr/>
                    </p:nvPicPr>
                    <p:blipFill>
                      <a:blip r:embed="rId35"/>
                      <a:stretch>
                        <a:fillRect/>
                      </a:stretch>
                    </p:blipFill>
                    <p:spPr>
                      <a:xfrm>
                        <a:off x="496169" y="5959597"/>
                        <a:ext cx="1500188" cy="442912"/>
                      </a:xfrm>
                      <a:prstGeom prst="rect">
                        <a:avLst/>
                      </a:prstGeom>
                    </p:spPr>
                  </p:pic>
                </p:oleObj>
              </mc:Fallback>
            </mc:AlternateContent>
          </a:graphicData>
        </a:graphic>
      </p:graphicFrame>
      <p:graphicFrame>
        <p:nvGraphicFramePr>
          <p:cNvPr id="45" name="Objeto 44">
            <a:extLst>
              <a:ext uri="{FF2B5EF4-FFF2-40B4-BE49-F238E27FC236}">
                <a16:creationId xmlns:a16="http://schemas.microsoft.com/office/drawing/2014/main" id="{E698684F-A228-4EC1-BADC-72375EFC50CB}"/>
              </a:ext>
            </a:extLst>
          </p:cNvPr>
          <p:cNvGraphicFramePr>
            <a:graphicFrameLocks noChangeAspect="1"/>
          </p:cNvGraphicFramePr>
          <p:nvPr>
            <p:extLst>
              <p:ext uri="{D42A27DB-BD31-4B8C-83A1-F6EECF244321}">
                <p14:modId xmlns:p14="http://schemas.microsoft.com/office/powerpoint/2010/main" val="2683540393"/>
              </p:ext>
            </p:extLst>
          </p:nvPr>
        </p:nvGraphicFramePr>
        <p:xfrm>
          <a:off x="2010644" y="5959780"/>
          <a:ext cx="1352550" cy="442913"/>
        </p:xfrm>
        <a:graphic>
          <a:graphicData uri="http://schemas.openxmlformats.org/presentationml/2006/ole">
            <mc:AlternateContent xmlns:mc="http://schemas.openxmlformats.org/markup-compatibility/2006">
              <mc:Choice xmlns:v="urn:schemas-microsoft-com:vml" Requires="v">
                <p:oleObj spid="_x0000_s27859" name="Equation" r:id="rId62" imgW="698400" imgH="228600" progId="Equation.DSMT4">
                  <p:embed/>
                </p:oleObj>
              </mc:Choice>
              <mc:Fallback>
                <p:oleObj name="Equation" r:id="rId62" imgW="698400" imgH="228600" progId="Equation.DSMT4">
                  <p:embed/>
                  <p:pic>
                    <p:nvPicPr>
                      <p:cNvPr id="29" name="Objeto 28">
                        <a:extLst>
                          <a:ext uri="{FF2B5EF4-FFF2-40B4-BE49-F238E27FC236}">
                            <a16:creationId xmlns:a16="http://schemas.microsoft.com/office/drawing/2014/main" id="{21737E21-9F5D-4C27-AC8E-BAF0315A193A}"/>
                          </a:ext>
                        </a:extLst>
                      </p:cNvPr>
                      <p:cNvPicPr/>
                      <p:nvPr/>
                    </p:nvPicPr>
                    <p:blipFill>
                      <a:blip r:embed="rId63"/>
                      <a:stretch>
                        <a:fillRect/>
                      </a:stretch>
                    </p:blipFill>
                    <p:spPr>
                      <a:xfrm>
                        <a:off x="2010644" y="5959780"/>
                        <a:ext cx="1352550" cy="442913"/>
                      </a:xfrm>
                      <a:prstGeom prst="rect">
                        <a:avLst/>
                      </a:prstGeom>
                    </p:spPr>
                  </p:pic>
                </p:oleObj>
              </mc:Fallback>
            </mc:AlternateContent>
          </a:graphicData>
        </a:graphic>
      </p:graphicFrame>
      <p:graphicFrame>
        <p:nvGraphicFramePr>
          <p:cNvPr id="46" name="Objeto 45">
            <a:extLst>
              <a:ext uri="{FF2B5EF4-FFF2-40B4-BE49-F238E27FC236}">
                <a16:creationId xmlns:a16="http://schemas.microsoft.com/office/drawing/2014/main" id="{2C368B33-8841-432D-8F3C-BFABA0918FFE}"/>
              </a:ext>
            </a:extLst>
          </p:cNvPr>
          <p:cNvGraphicFramePr>
            <a:graphicFrameLocks noChangeAspect="1"/>
          </p:cNvGraphicFramePr>
          <p:nvPr>
            <p:extLst>
              <p:ext uri="{D42A27DB-BD31-4B8C-83A1-F6EECF244321}">
                <p14:modId xmlns:p14="http://schemas.microsoft.com/office/powerpoint/2010/main" val="1686490209"/>
              </p:ext>
            </p:extLst>
          </p:nvPr>
        </p:nvGraphicFramePr>
        <p:xfrm>
          <a:off x="3314341" y="5962850"/>
          <a:ext cx="1501775" cy="442913"/>
        </p:xfrm>
        <a:graphic>
          <a:graphicData uri="http://schemas.openxmlformats.org/presentationml/2006/ole">
            <mc:AlternateContent xmlns:mc="http://schemas.openxmlformats.org/markup-compatibility/2006">
              <mc:Choice xmlns:v="urn:schemas-microsoft-com:vml" Requires="v">
                <p:oleObj spid="_x0000_s27860" name="Equation" r:id="rId64" imgW="774360" imgH="228600" progId="Equation.DSMT4">
                  <p:embed/>
                </p:oleObj>
              </mc:Choice>
              <mc:Fallback>
                <p:oleObj name="Equation" r:id="rId64" imgW="774360" imgH="228600" progId="Equation.DSMT4">
                  <p:embed/>
                  <p:pic>
                    <p:nvPicPr>
                      <p:cNvPr id="34" name="Objeto 33">
                        <a:extLst>
                          <a:ext uri="{FF2B5EF4-FFF2-40B4-BE49-F238E27FC236}">
                            <a16:creationId xmlns:a16="http://schemas.microsoft.com/office/drawing/2014/main" id="{5FA8EE36-777E-4598-8E4F-ACDA6871C4D7}"/>
                          </a:ext>
                        </a:extLst>
                      </p:cNvPr>
                      <p:cNvPicPr/>
                      <p:nvPr/>
                    </p:nvPicPr>
                    <p:blipFill>
                      <a:blip r:embed="rId65"/>
                      <a:stretch>
                        <a:fillRect/>
                      </a:stretch>
                    </p:blipFill>
                    <p:spPr>
                      <a:xfrm>
                        <a:off x="3314341" y="5962850"/>
                        <a:ext cx="1501775" cy="442913"/>
                      </a:xfrm>
                      <a:prstGeom prst="rect">
                        <a:avLst/>
                      </a:prstGeom>
                    </p:spPr>
                  </p:pic>
                </p:oleObj>
              </mc:Fallback>
            </mc:AlternateContent>
          </a:graphicData>
        </a:graphic>
      </p:graphicFrame>
      <p:graphicFrame>
        <p:nvGraphicFramePr>
          <p:cNvPr id="47" name="Objeto 46">
            <a:extLst>
              <a:ext uri="{FF2B5EF4-FFF2-40B4-BE49-F238E27FC236}">
                <a16:creationId xmlns:a16="http://schemas.microsoft.com/office/drawing/2014/main" id="{D1F09574-6CE9-496D-B042-BAD215ABDA4E}"/>
              </a:ext>
            </a:extLst>
          </p:cNvPr>
          <p:cNvGraphicFramePr>
            <a:graphicFrameLocks noChangeAspect="1"/>
          </p:cNvGraphicFramePr>
          <p:nvPr>
            <p:extLst>
              <p:ext uri="{D42A27DB-BD31-4B8C-83A1-F6EECF244321}">
                <p14:modId xmlns:p14="http://schemas.microsoft.com/office/powerpoint/2010/main" val="1516752505"/>
              </p:ext>
            </p:extLst>
          </p:nvPr>
        </p:nvGraphicFramePr>
        <p:xfrm>
          <a:off x="4816116" y="5979904"/>
          <a:ext cx="1376362" cy="442913"/>
        </p:xfrm>
        <a:graphic>
          <a:graphicData uri="http://schemas.openxmlformats.org/presentationml/2006/ole">
            <mc:AlternateContent xmlns:mc="http://schemas.openxmlformats.org/markup-compatibility/2006">
              <mc:Choice xmlns:v="urn:schemas-microsoft-com:vml" Requires="v">
                <p:oleObj spid="_x0000_s27861" name="Equation" r:id="rId40" imgW="711000" imgH="228600" progId="Equation.DSMT4">
                  <p:embed/>
                </p:oleObj>
              </mc:Choice>
              <mc:Fallback>
                <p:oleObj name="Equation" r:id="rId40" imgW="711000" imgH="228600" progId="Equation.DSMT4">
                  <p:embed/>
                  <p:pic>
                    <p:nvPicPr>
                      <p:cNvPr id="31" name="Objeto 30">
                        <a:extLst>
                          <a:ext uri="{FF2B5EF4-FFF2-40B4-BE49-F238E27FC236}">
                            <a16:creationId xmlns:a16="http://schemas.microsoft.com/office/drawing/2014/main" id="{4C4CD728-99F7-46FC-A5B3-955C63F0E387}"/>
                          </a:ext>
                        </a:extLst>
                      </p:cNvPr>
                      <p:cNvPicPr/>
                      <p:nvPr/>
                    </p:nvPicPr>
                    <p:blipFill>
                      <a:blip r:embed="rId41"/>
                      <a:stretch>
                        <a:fillRect/>
                      </a:stretch>
                    </p:blipFill>
                    <p:spPr>
                      <a:xfrm>
                        <a:off x="4816116" y="5979904"/>
                        <a:ext cx="1376362" cy="442913"/>
                      </a:xfrm>
                      <a:prstGeom prst="rect">
                        <a:avLst/>
                      </a:prstGeom>
                    </p:spPr>
                  </p:pic>
                </p:oleObj>
              </mc:Fallback>
            </mc:AlternateContent>
          </a:graphicData>
        </a:graphic>
      </p:graphicFrame>
      <p:graphicFrame>
        <p:nvGraphicFramePr>
          <p:cNvPr id="48" name="Objeto 47">
            <a:extLst>
              <a:ext uri="{FF2B5EF4-FFF2-40B4-BE49-F238E27FC236}">
                <a16:creationId xmlns:a16="http://schemas.microsoft.com/office/drawing/2014/main" id="{E7531415-C1EC-47EB-A6E8-580F14FCF39C}"/>
              </a:ext>
            </a:extLst>
          </p:cNvPr>
          <p:cNvGraphicFramePr>
            <a:graphicFrameLocks noChangeAspect="1"/>
          </p:cNvGraphicFramePr>
          <p:nvPr>
            <p:extLst>
              <p:ext uri="{D42A27DB-BD31-4B8C-83A1-F6EECF244321}">
                <p14:modId xmlns:p14="http://schemas.microsoft.com/office/powerpoint/2010/main" val="122003461"/>
              </p:ext>
            </p:extLst>
          </p:nvPr>
        </p:nvGraphicFramePr>
        <p:xfrm>
          <a:off x="6173788" y="5995988"/>
          <a:ext cx="1501775" cy="442912"/>
        </p:xfrm>
        <a:graphic>
          <a:graphicData uri="http://schemas.openxmlformats.org/presentationml/2006/ole">
            <mc:AlternateContent xmlns:mc="http://schemas.openxmlformats.org/markup-compatibility/2006">
              <mc:Choice xmlns:v="urn:schemas-microsoft-com:vml" Requires="v">
                <p:oleObj spid="_x0000_s27862" name="Equation" r:id="rId66" imgW="774360" imgH="228600" progId="Equation.DSMT4">
                  <p:embed/>
                </p:oleObj>
              </mc:Choice>
              <mc:Fallback>
                <p:oleObj name="Equation" r:id="rId66" imgW="774360" imgH="228600" progId="Equation.DSMT4">
                  <p:embed/>
                  <p:pic>
                    <p:nvPicPr>
                      <p:cNvPr id="32" name="Objeto 31">
                        <a:extLst>
                          <a:ext uri="{FF2B5EF4-FFF2-40B4-BE49-F238E27FC236}">
                            <a16:creationId xmlns:a16="http://schemas.microsoft.com/office/drawing/2014/main" id="{65768400-C4D7-4DA3-BDE0-F9E1BC4CC750}"/>
                          </a:ext>
                        </a:extLst>
                      </p:cNvPr>
                      <p:cNvPicPr/>
                      <p:nvPr/>
                    </p:nvPicPr>
                    <p:blipFill>
                      <a:blip r:embed="rId67"/>
                      <a:stretch>
                        <a:fillRect/>
                      </a:stretch>
                    </p:blipFill>
                    <p:spPr>
                      <a:xfrm>
                        <a:off x="6173788" y="5995988"/>
                        <a:ext cx="1501775" cy="442912"/>
                      </a:xfrm>
                      <a:prstGeom prst="rect">
                        <a:avLst/>
                      </a:prstGeom>
                    </p:spPr>
                  </p:pic>
                </p:oleObj>
              </mc:Fallback>
            </mc:AlternateContent>
          </a:graphicData>
        </a:graphic>
      </p:graphicFrame>
      <p:graphicFrame>
        <p:nvGraphicFramePr>
          <p:cNvPr id="49" name="Objeto 48">
            <a:extLst>
              <a:ext uri="{FF2B5EF4-FFF2-40B4-BE49-F238E27FC236}">
                <a16:creationId xmlns:a16="http://schemas.microsoft.com/office/drawing/2014/main" id="{C3B01D3D-2925-45F2-93C8-9E906B59AF05}"/>
              </a:ext>
            </a:extLst>
          </p:cNvPr>
          <p:cNvGraphicFramePr>
            <a:graphicFrameLocks noChangeAspect="1"/>
          </p:cNvGraphicFramePr>
          <p:nvPr>
            <p:extLst>
              <p:ext uri="{D42A27DB-BD31-4B8C-83A1-F6EECF244321}">
                <p14:modId xmlns:p14="http://schemas.microsoft.com/office/powerpoint/2010/main" val="3649373658"/>
              </p:ext>
            </p:extLst>
          </p:nvPr>
        </p:nvGraphicFramePr>
        <p:xfrm>
          <a:off x="7645400" y="6057900"/>
          <a:ext cx="1108075" cy="393700"/>
        </p:xfrm>
        <a:graphic>
          <a:graphicData uri="http://schemas.openxmlformats.org/presentationml/2006/ole">
            <mc:AlternateContent xmlns:mc="http://schemas.openxmlformats.org/markup-compatibility/2006">
              <mc:Choice xmlns:v="urn:schemas-microsoft-com:vml" Requires="v">
                <p:oleObj spid="_x0000_s27863" name="Equation" r:id="rId68" imgW="571320" imgH="203040" progId="Equation.DSMT4">
                  <p:embed/>
                </p:oleObj>
              </mc:Choice>
              <mc:Fallback>
                <p:oleObj name="Equation" r:id="rId68" imgW="571320" imgH="203040" progId="Equation.DSMT4">
                  <p:embed/>
                  <p:pic>
                    <p:nvPicPr>
                      <p:cNvPr id="37" name="Objeto 36">
                        <a:extLst>
                          <a:ext uri="{FF2B5EF4-FFF2-40B4-BE49-F238E27FC236}">
                            <a16:creationId xmlns:a16="http://schemas.microsoft.com/office/drawing/2014/main" id="{17FD8FF4-B555-433C-B5C3-21F571A4DA07}"/>
                          </a:ext>
                        </a:extLst>
                      </p:cNvPr>
                      <p:cNvPicPr/>
                      <p:nvPr/>
                    </p:nvPicPr>
                    <p:blipFill>
                      <a:blip r:embed="rId69"/>
                      <a:stretch>
                        <a:fillRect/>
                      </a:stretch>
                    </p:blipFill>
                    <p:spPr>
                      <a:xfrm>
                        <a:off x="7645400" y="6057900"/>
                        <a:ext cx="1108075" cy="393700"/>
                      </a:xfrm>
                      <a:prstGeom prst="rect">
                        <a:avLst/>
                      </a:prstGeom>
                    </p:spPr>
                  </p:pic>
                </p:oleObj>
              </mc:Fallback>
            </mc:AlternateContent>
          </a:graphicData>
        </a:graphic>
      </p:graphicFrame>
      <p:graphicFrame>
        <p:nvGraphicFramePr>
          <p:cNvPr id="50" name="Objeto 49">
            <a:extLst>
              <a:ext uri="{FF2B5EF4-FFF2-40B4-BE49-F238E27FC236}">
                <a16:creationId xmlns:a16="http://schemas.microsoft.com/office/drawing/2014/main" id="{E3F99CDA-0C5E-47BC-A626-97B4B03FF050}"/>
              </a:ext>
            </a:extLst>
          </p:cNvPr>
          <p:cNvGraphicFramePr>
            <a:graphicFrameLocks noChangeAspect="1"/>
          </p:cNvGraphicFramePr>
          <p:nvPr>
            <p:extLst>
              <p:ext uri="{D42A27DB-BD31-4B8C-83A1-F6EECF244321}">
                <p14:modId xmlns:p14="http://schemas.microsoft.com/office/powerpoint/2010/main" val="3808335167"/>
              </p:ext>
            </p:extLst>
          </p:nvPr>
        </p:nvGraphicFramePr>
        <p:xfrm>
          <a:off x="8757418" y="6046528"/>
          <a:ext cx="958850" cy="393700"/>
        </p:xfrm>
        <a:graphic>
          <a:graphicData uri="http://schemas.openxmlformats.org/presentationml/2006/ole">
            <mc:AlternateContent xmlns:mc="http://schemas.openxmlformats.org/markup-compatibility/2006">
              <mc:Choice xmlns:v="urn:schemas-microsoft-com:vml" Requires="v">
                <p:oleObj spid="_x0000_s27864" name="Equation" r:id="rId70" imgW="495000" imgH="203040" progId="Equation.DSMT4">
                  <p:embed/>
                </p:oleObj>
              </mc:Choice>
              <mc:Fallback>
                <p:oleObj name="Equation" r:id="rId70" imgW="495000" imgH="203040" progId="Equation.DSMT4">
                  <p:embed/>
                  <p:pic>
                    <p:nvPicPr>
                      <p:cNvPr id="42" name="Objeto 41">
                        <a:extLst>
                          <a:ext uri="{FF2B5EF4-FFF2-40B4-BE49-F238E27FC236}">
                            <a16:creationId xmlns:a16="http://schemas.microsoft.com/office/drawing/2014/main" id="{77A12824-E2FB-4544-96AB-65814361439C}"/>
                          </a:ext>
                        </a:extLst>
                      </p:cNvPr>
                      <p:cNvPicPr/>
                      <p:nvPr/>
                    </p:nvPicPr>
                    <p:blipFill>
                      <a:blip r:embed="rId71"/>
                      <a:stretch>
                        <a:fillRect/>
                      </a:stretch>
                    </p:blipFill>
                    <p:spPr>
                      <a:xfrm>
                        <a:off x="8757418" y="6046528"/>
                        <a:ext cx="958850" cy="393700"/>
                      </a:xfrm>
                      <a:prstGeom prst="rect">
                        <a:avLst/>
                      </a:prstGeom>
                    </p:spPr>
                  </p:pic>
                </p:oleObj>
              </mc:Fallback>
            </mc:AlternateContent>
          </a:graphicData>
        </a:graphic>
      </p:graphicFrame>
      <p:grpSp>
        <p:nvGrpSpPr>
          <p:cNvPr id="27" name="Agrupar 26">
            <a:extLst>
              <a:ext uri="{FF2B5EF4-FFF2-40B4-BE49-F238E27FC236}">
                <a16:creationId xmlns:a16="http://schemas.microsoft.com/office/drawing/2014/main" id="{51E7C63D-42D1-4D8B-A646-DB09D027939E}"/>
              </a:ext>
            </a:extLst>
          </p:cNvPr>
          <p:cNvGrpSpPr/>
          <p:nvPr/>
        </p:nvGrpSpPr>
        <p:grpSpPr>
          <a:xfrm>
            <a:off x="1982219" y="215244"/>
            <a:ext cx="9629678" cy="1053978"/>
            <a:chOff x="1982219" y="215244"/>
            <a:chExt cx="9629678" cy="1053978"/>
          </a:xfrm>
        </p:grpSpPr>
        <p:sp>
          <p:nvSpPr>
            <p:cNvPr id="7" name="Retângulo 6">
              <a:extLst>
                <a:ext uri="{FF2B5EF4-FFF2-40B4-BE49-F238E27FC236}">
                  <a16:creationId xmlns:a16="http://schemas.microsoft.com/office/drawing/2014/main" id="{008FE1F3-229D-40C6-B303-DE5B7DFFD1A9}"/>
                </a:ext>
              </a:extLst>
            </p:cNvPr>
            <p:cNvSpPr/>
            <p:nvPr/>
          </p:nvSpPr>
          <p:spPr>
            <a:xfrm>
              <a:off x="8367252" y="718615"/>
              <a:ext cx="3244645" cy="5506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Dobrada 7">
              <a:extLst>
                <a:ext uri="{FF2B5EF4-FFF2-40B4-BE49-F238E27FC236}">
                  <a16:creationId xmlns:a16="http://schemas.microsoft.com/office/drawing/2014/main" id="{C53FFC77-E404-46C5-B8CB-AD6CF7F4B34F}"/>
                </a:ext>
              </a:extLst>
            </p:cNvPr>
            <p:cNvSpPr/>
            <p:nvPr/>
          </p:nvSpPr>
          <p:spPr>
            <a:xfrm flipH="1">
              <a:off x="2064774" y="215244"/>
              <a:ext cx="7820614" cy="476356"/>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Seta: para Baixo 17">
              <a:extLst>
                <a:ext uri="{FF2B5EF4-FFF2-40B4-BE49-F238E27FC236}">
                  <a16:creationId xmlns:a16="http://schemas.microsoft.com/office/drawing/2014/main" id="{05B52825-2080-462C-A025-A139F7E1255E}"/>
                </a:ext>
              </a:extLst>
            </p:cNvPr>
            <p:cNvSpPr/>
            <p:nvPr/>
          </p:nvSpPr>
          <p:spPr>
            <a:xfrm>
              <a:off x="1982219" y="215245"/>
              <a:ext cx="324393" cy="6715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68335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par>
                                <p:cTn id="74" presetID="16" presetClass="entr" presetSubtype="21"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arn(inVertical)">
                                      <p:cBhvr>
                                        <p:cTn id="76" dur="500"/>
                                        <p:tgtEl>
                                          <p:spTgt spid="20"/>
                                        </p:tgtEl>
                                      </p:cBhvr>
                                    </p:animEffect>
                                  </p:childTnLst>
                                </p:cTn>
                              </p:par>
                              <p:par>
                                <p:cTn id="77" presetID="16" presetClass="entr" presetSubtype="21"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par>
                                <p:cTn id="80" presetID="16" presetClass="entr" presetSubtype="21"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par>
                                <p:cTn id="83" presetID="16" presetClass="entr" presetSubtype="21"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barn(inVertical)">
                                      <p:cBhvr>
                                        <p:cTn id="85" dur="500"/>
                                        <p:tgtEl>
                                          <p:spTgt spid="23"/>
                                        </p:tgtEl>
                                      </p:cBhvr>
                                    </p:animEffect>
                                  </p:childTnLst>
                                </p:cTn>
                              </p:par>
                              <p:par>
                                <p:cTn id="86" presetID="16" presetClass="entr" presetSubtype="21"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barn(inVertical)">
                                      <p:cBhvr>
                                        <p:cTn id="93" dur="500"/>
                                        <p:tgtEl>
                                          <p:spTgt spid="25"/>
                                        </p:tgtEl>
                                      </p:cBhvr>
                                    </p:animEffect>
                                  </p:childTnLst>
                                </p:cTn>
                              </p:par>
                              <p:par>
                                <p:cTn id="94" presetID="16" presetClass="entr" presetSubtype="21"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barn(inVertical)">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barn(inVertical)">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barn(inVertical)">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barn(inVertical)">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barn(inVertical)">
                                      <p:cBhvr>
                                        <p:cTn id="116" dur="500"/>
                                        <p:tgtEl>
                                          <p:spTgt spid="31"/>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barn(inVertical)">
                                      <p:cBhvr>
                                        <p:cTn id="121" dur="500"/>
                                        <p:tgtEl>
                                          <p:spTgt spid="32"/>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barn(inVertical)">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barn(inVertical)">
                                      <p:cBhvr>
                                        <p:cTn id="131" dur="500"/>
                                        <p:tgtEl>
                                          <p:spTgt spid="34"/>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35"/>
                                        </p:tgtEl>
                                        <p:attrNameLst>
                                          <p:attrName>style.visibility</p:attrName>
                                        </p:attrNameLst>
                                      </p:cBhvr>
                                      <p:to>
                                        <p:strVal val="visible"/>
                                      </p:to>
                                    </p:set>
                                    <p:animEffect transition="in" filter="barn(inVertical)">
                                      <p:cBhvr>
                                        <p:cTn id="136" dur="500"/>
                                        <p:tgtEl>
                                          <p:spTgt spid="35"/>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nodeType="click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barn(inVertical)">
                                      <p:cBhvr>
                                        <p:cTn id="141" dur="500"/>
                                        <p:tgtEl>
                                          <p:spTgt spid="36"/>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barn(inVertical)">
                                      <p:cBhvr>
                                        <p:cTn id="146" dur="500"/>
                                        <p:tgtEl>
                                          <p:spTgt spid="37"/>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nodeType="click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barn(inVertical)">
                                      <p:cBhvr>
                                        <p:cTn id="151" dur="500"/>
                                        <p:tgtEl>
                                          <p:spTgt spid="38"/>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nodeType="click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barn(inVertical)">
                                      <p:cBhvr>
                                        <p:cTn id="156" dur="500"/>
                                        <p:tgtEl>
                                          <p:spTgt spid="39"/>
                                        </p:tgtEl>
                                      </p:cBhvr>
                                    </p:animEffect>
                                  </p:childTnLst>
                                </p:cTn>
                              </p:par>
                            </p:childTnLst>
                          </p:cTn>
                        </p:par>
                      </p:childTnLst>
                    </p:cTn>
                  </p:par>
                  <p:par>
                    <p:cTn id="157" fill="hold">
                      <p:stCondLst>
                        <p:cond delay="indefinite"/>
                      </p:stCondLst>
                      <p:childTnLst>
                        <p:par>
                          <p:cTn id="158" fill="hold">
                            <p:stCondLst>
                              <p:cond delay="0"/>
                            </p:stCondLst>
                            <p:childTnLst>
                              <p:par>
                                <p:cTn id="159" presetID="16" presetClass="entr" presetSubtype="21" fill="hold" nodeType="click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barn(inVertical)">
                                      <p:cBhvr>
                                        <p:cTn id="161" dur="500"/>
                                        <p:tgtEl>
                                          <p:spTgt spid="40"/>
                                        </p:tgtEl>
                                      </p:cBhvr>
                                    </p:animEffect>
                                  </p:childTnLst>
                                </p:cTn>
                              </p:par>
                            </p:childTnLst>
                          </p:cTn>
                        </p:par>
                      </p:childTnLst>
                    </p:cTn>
                  </p:par>
                  <p:par>
                    <p:cTn id="162" fill="hold">
                      <p:stCondLst>
                        <p:cond delay="indefinite"/>
                      </p:stCondLst>
                      <p:childTnLst>
                        <p:par>
                          <p:cTn id="163" fill="hold">
                            <p:stCondLst>
                              <p:cond delay="0"/>
                            </p:stCondLst>
                            <p:childTnLst>
                              <p:par>
                                <p:cTn id="164" presetID="16" presetClass="entr" presetSubtype="21" fill="hold" nodeType="click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barn(inVertical)">
                                      <p:cBhvr>
                                        <p:cTn id="166" dur="500"/>
                                        <p:tgtEl>
                                          <p:spTgt spid="41"/>
                                        </p:tgtEl>
                                      </p:cBhvr>
                                    </p:animEffect>
                                  </p:childTnLst>
                                </p:cTn>
                              </p:par>
                            </p:childTnLst>
                          </p:cTn>
                        </p:par>
                      </p:childTnLst>
                    </p:cTn>
                  </p:par>
                  <p:par>
                    <p:cTn id="167" fill="hold">
                      <p:stCondLst>
                        <p:cond delay="indefinite"/>
                      </p:stCondLst>
                      <p:childTnLst>
                        <p:par>
                          <p:cTn id="168" fill="hold">
                            <p:stCondLst>
                              <p:cond delay="0"/>
                            </p:stCondLst>
                            <p:childTnLst>
                              <p:par>
                                <p:cTn id="169" presetID="16" presetClass="entr" presetSubtype="21" fill="hold" nodeType="clickEffect">
                                  <p:stCondLst>
                                    <p:cond delay="0"/>
                                  </p:stCondLst>
                                  <p:childTnLst>
                                    <p:set>
                                      <p:cBhvr>
                                        <p:cTn id="170" dur="1" fill="hold">
                                          <p:stCondLst>
                                            <p:cond delay="0"/>
                                          </p:stCondLst>
                                        </p:cTn>
                                        <p:tgtEl>
                                          <p:spTgt spid="42"/>
                                        </p:tgtEl>
                                        <p:attrNameLst>
                                          <p:attrName>style.visibility</p:attrName>
                                        </p:attrNameLst>
                                      </p:cBhvr>
                                      <p:to>
                                        <p:strVal val="visible"/>
                                      </p:to>
                                    </p:set>
                                    <p:animEffect transition="in" filter="barn(inVertical)">
                                      <p:cBhvr>
                                        <p:cTn id="171" dur="500"/>
                                        <p:tgtEl>
                                          <p:spTgt spid="42"/>
                                        </p:tgtEl>
                                      </p:cBhvr>
                                    </p:animEffect>
                                  </p:childTnLst>
                                </p:cTn>
                              </p:par>
                            </p:childTnLst>
                          </p:cTn>
                        </p:par>
                      </p:childTnLst>
                    </p:cTn>
                  </p:par>
                  <p:par>
                    <p:cTn id="172" fill="hold">
                      <p:stCondLst>
                        <p:cond delay="indefinite"/>
                      </p:stCondLst>
                      <p:childTnLst>
                        <p:par>
                          <p:cTn id="173" fill="hold">
                            <p:stCondLst>
                              <p:cond delay="0"/>
                            </p:stCondLst>
                            <p:childTnLst>
                              <p:par>
                                <p:cTn id="174" presetID="16" presetClass="entr" presetSubtype="21" fill="hold" nodeType="click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barn(inVertical)">
                                      <p:cBhvr>
                                        <p:cTn id="176" dur="500"/>
                                        <p:tgtEl>
                                          <p:spTgt spid="43"/>
                                        </p:tgtEl>
                                      </p:cBhvr>
                                    </p:animEffect>
                                  </p:childTnLst>
                                </p:cTn>
                              </p:par>
                              <p:par>
                                <p:cTn id="177" presetID="16" presetClass="entr" presetSubtype="21" fill="hold" nodeType="with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barn(inVertical)">
                                      <p:cBhvr>
                                        <p:cTn id="179" dur="500"/>
                                        <p:tgtEl>
                                          <p:spTgt spid="44"/>
                                        </p:tgtEl>
                                      </p:cBhvr>
                                    </p:animEffect>
                                  </p:childTnLst>
                                </p:cTn>
                              </p:par>
                              <p:par>
                                <p:cTn id="180" presetID="16" presetClass="entr" presetSubtype="21" fill="hold" nodeType="with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barn(inVertical)">
                                      <p:cBhvr>
                                        <p:cTn id="182" dur="500"/>
                                        <p:tgtEl>
                                          <p:spTgt spid="45"/>
                                        </p:tgtEl>
                                      </p:cBhvr>
                                    </p:animEffect>
                                  </p:childTnLst>
                                </p:cTn>
                              </p:par>
                              <p:par>
                                <p:cTn id="183" presetID="16" presetClass="entr" presetSubtype="21" fill="hold" nodeType="withEffect">
                                  <p:stCondLst>
                                    <p:cond delay="0"/>
                                  </p:stCondLst>
                                  <p:childTnLst>
                                    <p:set>
                                      <p:cBhvr>
                                        <p:cTn id="184" dur="1" fill="hold">
                                          <p:stCondLst>
                                            <p:cond delay="0"/>
                                          </p:stCondLst>
                                        </p:cTn>
                                        <p:tgtEl>
                                          <p:spTgt spid="46"/>
                                        </p:tgtEl>
                                        <p:attrNameLst>
                                          <p:attrName>style.visibility</p:attrName>
                                        </p:attrNameLst>
                                      </p:cBhvr>
                                      <p:to>
                                        <p:strVal val="visible"/>
                                      </p:to>
                                    </p:set>
                                    <p:animEffect transition="in" filter="barn(inVertical)">
                                      <p:cBhvr>
                                        <p:cTn id="185" dur="500"/>
                                        <p:tgtEl>
                                          <p:spTgt spid="46"/>
                                        </p:tgtEl>
                                      </p:cBhvr>
                                    </p:animEffect>
                                  </p:childTnLst>
                                </p:cTn>
                              </p:par>
                              <p:par>
                                <p:cTn id="186" presetID="16" presetClass="entr" presetSubtype="21" fill="hold" nodeType="withEffect">
                                  <p:stCondLst>
                                    <p:cond delay="0"/>
                                  </p:stCondLst>
                                  <p:childTnLst>
                                    <p:set>
                                      <p:cBhvr>
                                        <p:cTn id="187" dur="1" fill="hold">
                                          <p:stCondLst>
                                            <p:cond delay="0"/>
                                          </p:stCondLst>
                                        </p:cTn>
                                        <p:tgtEl>
                                          <p:spTgt spid="47"/>
                                        </p:tgtEl>
                                        <p:attrNameLst>
                                          <p:attrName>style.visibility</p:attrName>
                                        </p:attrNameLst>
                                      </p:cBhvr>
                                      <p:to>
                                        <p:strVal val="visible"/>
                                      </p:to>
                                    </p:set>
                                    <p:animEffect transition="in" filter="barn(inVertical)">
                                      <p:cBhvr>
                                        <p:cTn id="188" dur="500"/>
                                        <p:tgtEl>
                                          <p:spTgt spid="47"/>
                                        </p:tgtEl>
                                      </p:cBhvr>
                                    </p:animEffect>
                                  </p:childTnLst>
                                </p:cTn>
                              </p:par>
                              <p:par>
                                <p:cTn id="189" presetID="16" presetClass="entr" presetSubtype="21" fill="hold" nodeType="with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barn(inVertical)">
                                      <p:cBhvr>
                                        <p:cTn id="191" dur="500"/>
                                        <p:tgtEl>
                                          <p:spTgt spid="48"/>
                                        </p:tgtEl>
                                      </p:cBhvr>
                                    </p:animEffect>
                                  </p:childTnLst>
                                </p:cTn>
                              </p:par>
                              <p:par>
                                <p:cTn id="192" presetID="16" presetClass="entr" presetSubtype="21" fill="hold" nodeType="withEffect">
                                  <p:stCondLst>
                                    <p:cond delay="0"/>
                                  </p:stCondLst>
                                  <p:childTnLst>
                                    <p:set>
                                      <p:cBhvr>
                                        <p:cTn id="193" dur="1" fill="hold">
                                          <p:stCondLst>
                                            <p:cond delay="0"/>
                                          </p:stCondLst>
                                        </p:cTn>
                                        <p:tgtEl>
                                          <p:spTgt spid="49"/>
                                        </p:tgtEl>
                                        <p:attrNameLst>
                                          <p:attrName>style.visibility</p:attrName>
                                        </p:attrNameLst>
                                      </p:cBhvr>
                                      <p:to>
                                        <p:strVal val="visible"/>
                                      </p:to>
                                    </p:set>
                                    <p:animEffect transition="in" filter="barn(inVertical)">
                                      <p:cBhvr>
                                        <p:cTn id="194" dur="500"/>
                                        <p:tgtEl>
                                          <p:spTgt spid="49"/>
                                        </p:tgtEl>
                                      </p:cBhvr>
                                    </p:animEffect>
                                  </p:childTnLst>
                                </p:cTn>
                              </p:par>
                              <p:par>
                                <p:cTn id="195" presetID="16" presetClass="entr" presetSubtype="21" fill="hold" nodeType="with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barn(inVertical)">
                                      <p:cBhvr>
                                        <p:cTn id="19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6C4F1402-E5FA-4543-AC92-F1C351D5C91A}"/>
              </a:ext>
            </a:extLst>
          </p:cNvPr>
          <p:cNvGraphicFramePr>
            <a:graphicFrameLocks noChangeAspect="1"/>
          </p:cNvGraphicFramePr>
          <p:nvPr>
            <p:extLst>
              <p:ext uri="{D42A27DB-BD31-4B8C-83A1-F6EECF244321}">
                <p14:modId xmlns:p14="http://schemas.microsoft.com/office/powerpoint/2010/main" val="3386342191"/>
              </p:ext>
            </p:extLst>
          </p:nvPr>
        </p:nvGraphicFramePr>
        <p:xfrm>
          <a:off x="419511" y="398052"/>
          <a:ext cx="11097121" cy="821147"/>
        </p:xfrm>
        <a:graphic>
          <a:graphicData uri="http://schemas.openxmlformats.org/presentationml/2006/ole">
            <mc:AlternateContent xmlns:mc="http://schemas.openxmlformats.org/markup-compatibility/2006">
              <mc:Choice xmlns:v="urn:schemas-microsoft-com:vml" Requires="v">
                <p:oleObj spid="_x0000_s16585" name="Equation" r:id="rId4" imgW="6349680" imgH="469800" progId="Equation.DSMT4">
                  <p:embed/>
                </p:oleObj>
              </mc:Choice>
              <mc:Fallback>
                <p:oleObj name="Equation" r:id="rId4" imgW="6349680" imgH="469800" progId="Equation.DSMT4">
                  <p:embed/>
                  <p:pic>
                    <p:nvPicPr>
                      <p:cNvPr id="2" name="Objeto 1">
                        <a:extLst>
                          <a:ext uri="{FF2B5EF4-FFF2-40B4-BE49-F238E27FC236}">
                            <a16:creationId xmlns:a16="http://schemas.microsoft.com/office/drawing/2014/main" id="{5DD16EBE-35EB-4870-AC18-EAD678596D42}"/>
                          </a:ext>
                        </a:extLst>
                      </p:cNvPr>
                      <p:cNvPicPr/>
                      <p:nvPr/>
                    </p:nvPicPr>
                    <p:blipFill>
                      <a:blip r:embed="rId5"/>
                      <a:stretch>
                        <a:fillRect/>
                      </a:stretch>
                    </p:blipFill>
                    <p:spPr>
                      <a:xfrm>
                        <a:off x="419511" y="398052"/>
                        <a:ext cx="11097121" cy="821147"/>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A4188AFF-8E30-492D-809E-5DA16518F300}"/>
              </a:ext>
            </a:extLst>
          </p:cNvPr>
          <p:cNvGraphicFramePr>
            <a:graphicFrameLocks noChangeAspect="1"/>
          </p:cNvGraphicFramePr>
          <p:nvPr>
            <p:extLst>
              <p:ext uri="{D42A27DB-BD31-4B8C-83A1-F6EECF244321}">
                <p14:modId xmlns:p14="http://schemas.microsoft.com/office/powerpoint/2010/main" val="313100155"/>
              </p:ext>
            </p:extLst>
          </p:nvPr>
        </p:nvGraphicFramePr>
        <p:xfrm>
          <a:off x="165305" y="1475966"/>
          <a:ext cx="11861390" cy="811650"/>
        </p:xfrm>
        <a:graphic>
          <a:graphicData uri="http://schemas.openxmlformats.org/presentationml/2006/ole">
            <mc:AlternateContent xmlns:mc="http://schemas.openxmlformats.org/markup-compatibility/2006">
              <mc:Choice xmlns:v="urn:schemas-microsoft-com:vml" Requires="v">
                <p:oleObj spid="_x0000_s16586" name="Equation" r:id="rId6" imgW="7048440" imgH="482400" progId="Equation.DSMT4">
                  <p:embed/>
                </p:oleObj>
              </mc:Choice>
              <mc:Fallback>
                <p:oleObj name="Equation" r:id="rId6" imgW="7048440" imgH="482400" progId="Equation.DSMT4">
                  <p:embed/>
                  <p:pic>
                    <p:nvPicPr>
                      <p:cNvPr id="2" name="Objeto 1">
                        <a:extLst>
                          <a:ext uri="{FF2B5EF4-FFF2-40B4-BE49-F238E27FC236}">
                            <a16:creationId xmlns:a16="http://schemas.microsoft.com/office/drawing/2014/main" id="{6C4F1402-E5FA-4543-AC92-F1C351D5C91A}"/>
                          </a:ext>
                        </a:extLst>
                      </p:cNvPr>
                      <p:cNvPicPr/>
                      <p:nvPr/>
                    </p:nvPicPr>
                    <p:blipFill>
                      <a:blip r:embed="rId7"/>
                      <a:stretch>
                        <a:fillRect/>
                      </a:stretch>
                    </p:blipFill>
                    <p:spPr>
                      <a:xfrm>
                        <a:off x="165305" y="1475966"/>
                        <a:ext cx="11861390" cy="811650"/>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1B1CCA2F-3813-4EFD-BB1E-408E5D1B35D1}"/>
              </a:ext>
            </a:extLst>
          </p:cNvPr>
          <p:cNvGraphicFramePr>
            <a:graphicFrameLocks noChangeAspect="1"/>
          </p:cNvGraphicFramePr>
          <p:nvPr>
            <p:extLst>
              <p:ext uri="{D42A27DB-BD31-4B8C-83A1-F6EECF244321}">
                <p14:modId xmlns:p14="http://schemas.microsoft.com/office/powerpoint/2010/main" val="1556691311"/>
              </p:ext>
            </p:extLst>
          </p:nvPr>
        </p:nvGraphicFramePr>
        <p:xfrm>
          <a:off x="1725613" y="2659063"/>
          <a:ext cx="8740775" cy="727075"/>
        </p:xfrm>
        <a:graphic>
          <a:graphicData uri="http://schemas.openxmlformats.org/presentationml/2006/ole">
            <mc:AlternateContent xmlns:mc="http://schemas.openxmlformats.org/markup-compatibility/2006">
              <mc:Choice xmlns:v="urn:schemas-microsoft-com:vml" Requires="v">
                <p:oleObj spid="_x0000_s16587" name="Equation" r:id="rId8" imgW="5194080" imgH="431640" progId="Equation.DSMT4">
                  <p:embed/>
                </p:oleObj>
              </mc:Choice>
              <mc:Fallback>
                <p:oleObj name="Equation" r:id="rId8" imgW="5194080" imgH="431640" progId="Equation.DSMT4">
                  <p:embed/>
                  <p:pic>
                    <p:nvPicPr>
                      <p:cNvPr id="3" name="Objeto 2">
                        <a:extLst>
                          <a:ext uri="{FF2B5EF4-FFF2-40B4-BE49-F238E27FC236}">
                            <a16:creationId xmlns:a16="http://schemas.microsoft.com/office/drawing/2014/main" id="{A4188AFF-8E30-492D-809E-5DA16518F300}"/>
                          </a:ext>
                        </a:extLst>
                      </p:cNvPr>
                      <p:cNvPicPr/>
                      <p:nvPr/>
                    </p:nvPicPr>
                    <p:blipFill>
                      <a:blip r:embed="rId9"/>
                      <a:stretch>
                        <a:fillRect/>
                      </a:stretch>
                    </p:blipFill>
                    <p:spPr>
                      <a:xfrm>
                        <a:off x="1725613" y="2659063"/>
                        <a:ext cx="8740775" cy="727075"/>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570531C4-6FD3-4D69-9CB9-3B9C10848308}"/>
              </a:ext>
            </a:extLst>
          </p:cNvPr>
          <p:cNvGraphicFramePr>
            <a:graphicFrameLocks noChangeAspect="1"/>
          </p:cNvGraphicFramePr>
          <p:nvPr>
            <p:extLst>
              <p:ext uri="{D42A27DB-BD31-4B8C-83A1-F6EECF244321}">
                <p14:modId xmlns:p14="http://schemas.microsoft.com/office/powerpoint/2010/main" val="1620224251"/>
              </p:ext>
            </p:extLst>
          </p:nvPr>
        </p:nvGraphicFramePr>
        <p:xfrm>
          <a:off x="4031942" y="3676650"/>
          <a:ext cx="4295775" cy="727075"/>
        </p:xfrm>
        <a:graphic>
          <a:graphicData uri="http://schemas.openxmlformats.org/presentationml/2006/ole">
            <mc:AlternateContent xmlns:mc="http://schemas.openxmlformats.org/markup-compatibility/2006">
              <mc:Choice xmlns:v="urn:schemas-microsoft-com:vml" Requires="v">
                <p:oleObj spid="_x0000_s16588" name="Equation" r:id="rId10" imgW="2552400" imgH="431640" progId="Equation.DSMT4">
                  <p:embed/>
                </p:oleObj>
              </mc:Choice>
              <mc:Fallback>
                <p:oleObj name="Equation" r:id="rId10" imgW="2552400" imgH="431640" progId="Equation.DSMT4">
                  <p:embed/>
                  <p:pic>
                    <p:nvPicPr>
                      <p:cNvPr id="4" name="Objeto 3">
                        <a:extLst>
                          <a:ext uri="{FF2B5EF4-FFF2-40B4-BE49-F238E27FC236}">
                            <a16:creationId xmlns:a16="http://schemas.microsoft.com/office/drawing/2014/main" id="{1B1CCA2F-3813-4EFD-BB1E-408E5D1B35D1}"/>
                          </a:ext>
                        </a:extLst>
                      </p:cNvPr>
                      <p:cNvPicPr/>
                      <p:nvPr/>
                    </p:nvPicPr>
                    <p:blipFill>
                      <a:blip r:embed="rId11"/>
                      <a:stretch>
                        <a:fillRect/>
                      </a:stretch>
                    </p:blipFill>
                    <p:spPr>
                      <a:xfrm>
                        <a:off x="4031942" y="3676650"/>
                        <a:ext cx="4295775" cy="727075"/>
                      </a:xfrm>
                      <a:prstGeom prst="rect">
                        <a:avLst/>
                      </a:prstGeom>
                    </p:spPr>
                  </p:pic>
                </p:oleObj>
              </mc:Fallback>
            </mc:AlternateContent>
          </a:graphicData>
        </a:graphic>
      </p:graphicFrame>
      <p:sp>
        <p:nvSpPr>
          <p:cNvPr id="6" name="Seta: para Baixo 5">
            <a:extLst>
              <a:ext uri="{FF2B5EF4-FFF2-40B4-BE49-F238E27FC236}">
                <a16:creationId xmlns:a16="http://schemas.microsoft.com/office/drawing/2014/main" id="{802FB33A-7013-4285-9797-1F0A6791ABA9}"/>
              </a:ext>
            </a:extLst>
          </p:cNvPr>
          <p:cNvSpPr/>
          <p:nvPr/>
        </p:nvSpPr>
        <p:spPr>
          <a:xfrm>
            <a:off x="4286865" y="4404852"/>
            <a:ext cx="255638" cy="599767"/>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168CACDE-E185-47C9-93B3-B0875A6ACF0E}"/>
              </a:ext>
            </a:extLst>
          </p:cNvPr>
          <p:cNvSpPr txBox="1"/>
          <p:nvPr/>
        </p:nvSpPr>
        <p:spPr>
          <a:xfrm>
            <a:off x="4267200" y="5211097"/>
            <a:ext cx="6872748" cy="369332"/>
          </a:xfrm>
          <a:prstGeom prst="rect">
            <a:avLst/>
          </a:prstGeom>
          <a:noFill/>
        </p:spPr>
        <p:txBody>
          <a:bodyPr wrap="square" rtlCol="0">
            <a:spAutoFit/>
          </a:bodyPr>
          <a:lstStyle/>
          <a:p>
            <a:r>
              <a:rPr lang="pt-BR" b="1" dirty="0">
                <a:solidFill>
                  <a:srgbClr val="0070C0"/>
                </a:solidFill>
                <a:effectLst>
                  <a:outerShdw blurRad="38100" dist="38100" dir="2700000" algn="tl">
                    <a:srgbClr val="000000">
                      <a:alpha val="43137"/>
                    </a:srgbClr>
                  </a:outerShdw>
                </a:effectLst>
              </a:rPr>
              <a:t>Coeficiente de Coriolis a ser usado no cálculo da carga cinética</a:t>
            </a:r>
          </a:p>
        </p:txBody>
      </p:sp>
    </p:spTree>
    <p:extLst>
      <p:ext uri="{BB962C8B-B14F-4D97-AF65-F5344CB8AC3E}">
        <p14:creationId xmlns:p14="http://schemas.microsoft.com/office/powerpoint/2010/main" val="241105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5DD16EBE-35EB-4870-AC18-EAD678596D42}"/>
              </a:ext>
            </a:extLst>
          </p:cNvPr>
          <p:cNvGraphicFramePr>
            <a:graphicFrameLocks noChangeAspect="1"/>
          </p:cNvGraphicFramePr>
          <p:nvPr>
            <p:extLst>
              <p:ext uri="{D42A27DB-BD31-4B8C-83A1-F6EECF244321}">
                <p14:modId xmlns:p14="http://schemas.microsoft.com/office/powerpoint/2010/main" val="3028001633"/>
              </p:ext>
            </p:extLst>
          </p:nvPr>
        </p:nvGraphicFramePr>
        <p:xfrm>
          <a:off x="7159625" y="546100"/>
          <a:ext cx="4856163" cy="1298575"/>
        </p:xfrm>
        <a:graphic>
          <a:graphicData uri="http://schemas.openxmlformats.org/presentationml/2006/ole">
            <mc:AlternateContent xmlns:mc="http://schemas.openxmlformats.org/markup-compatibility/2006">
              <mc:Choice xmlns:v="urn:schemas-microsoft-com:vml" Requires="v">
                <p:oleObj spid="_x0000_s18246" name="Equation" r:id="rId4" imgW="2565360" imgH="685800" progId="Equation.DSMT4">
                  <p:embed/>
                </p:oleObj>
              </mc:Choice>
              <mc:Fallback>
                <p:oleObj name="Equation" r:id="rId4" imgW="2565360" imgH="685800" progId="Equation.DSMT4">
                  <p:embed/>
                  <p:pic>
                    <p:nvPicPr>
                      <p:cNvPr id="2" name="Objeto 1">
                        <a:extLst>
                          <a:ext uri="{FF2B5EF4-FFF2-40B4-BE49-F238E27FC236}">
                            <a16:creationId xmlns:a16="http://schemas.microsoft.com/office/drawing/2014/main" id="{5DD16EBE-35EB-4870-AC18-EAD678596D42}"/>
                          </a:ext>
                        </a:extLst>
                      </p:cNvPr>
                      <p:cNvPicPr/>
                      <p:nvPr/>
                    </p:nvPicPr>
                    <p:blipFill>
                      <a:blip r:embed="rId5"/>
                      <a:stretch>
                        <a:fillRect/>
                      </a:stretch>
                    </p:blipFill>
                    <p:spPr>
                      <a:xfrm>
                        <a:off x="7159625" y="546100"/>
                        <a:ext cx="4856163" cy="12985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02E2DD79-9486-4CFE-814E-EE8E635974B7}"/>
                  </a:ext>
                </a:extLst>
              </p:cNvPr>
              <p:cNvSpPr/>
              <p:nvPr/>
            </p:nvSpPr>
            <p:spPr>
              <a:xfrm>
                <a:off x="701089" y="967249"/>
                <a:ext cx="2747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r>
                        <a:rPr lang="pt-BR" i="0">
                          <a:latin typeface="Cambria Math" panose="02040503050406030204" pitchFamily="18" charset="0"/>
                        </a:rPr>
                        <m:t>0,20833</m:t>
                      </m:r>
                      <m:r>
                        <a:rPr lang="pt-BR" i="1">
                          <a:latin typeface="Cambria Math" panose="02040503050406030204" pitchFamily="18" charset="0"/>
                        </a:rPr>
                        <m:t>𝑦</m:t>
                      </m:r>
                      <m:r>
                        <a:rPr lang="pt-BR" i="0">
                          <a:latin typeface="Cambria Math" panose="02040503050406030204" pitchFamily="18" charset="0"/>
                        </a:rPr>
                        <m:t>²+0,5</m:t>
                      </m:r>
                      <m:r>
                        <a:rPr lang="pt-BR" i="1">
                          <a:latin typeface="Cambria Math" panose="02040503050406030204" pitchFamily="18" charset="0"/>
                        </a:rPr>
                        <m:t>𝑦</m:t>
                      </m:r>
                      <m:r>
                        <a:rPr lang="pt-BR" i="0">
                          <a:latin typeface="Cambria Math" panose="02040503050406030204" pitchFamily="18" charset="0"/>
                        </a:rPr>
                        <m:t>+0,3</m:t>
                      </m:r>
                    </m:oMath>
                  </m:oMathPara>
                </a14:m>
                <a:endParaRPr lang="pt-BR" dirty="0"/>
              </a:p>
            </p:txBody>
          </p:sp>
        </mc:Choice>
        <mc:Fallback xmlns="">
          <p:sp>
            <p:nvSpPr>
              <p:cNvPr id="3" name="Retângulo 2">
                <a:extLst>
                  <a:ext uri="{FF2B5EF4-FFF2-40B4-BE49-F238E27FC236}">
                    <a16:creationId xmlns:a16="http://schemas.microsoft.com/office/drawing/2014/main" id="{02E2DD79-9486-4CFE-814E-EE8E635974B7}"/>
                  </a:ext>
                </a:extLst>
              </p:cNvPr>
              <p:cNvSpPr>
                <a:spLocks noRot="1" noChangeAspect="1" noMove="1" noResize="1" noEditPoints="1" noAdjustHandles="1" noChangeArrowheads="1" noChangeShapeType="1" noTextEdit="1"/>
              </p:cNvSpPr>
              <p:nvPr/>
            </p:nvSpPr>
            <p:spPr>
              <a:xfrm>
                <a:off x="701089" y="967249"/>
                <a:ext cx="2747034" cy="369332"/>
              </a:xfrm>
              <a:prstGeom prst="rect">
                <a:avLst/>
              </a:prstGeom>
              <a:blipFill>
                <a:blip r:embed="rId6"/>
                <a:stretch>
                  <a:fillRect b="-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021B6B7B-A898-4C33-AF3A-ED3451D36A63}"/>
                  </a:ext>
                </a:extLst>
              </p:cNvPr>
              <p:cNvSpPr/>
              <p:nvPr/>
            </p:nvSpPr>
            <p:spPr>
              <a:xfrm>
                <a:off x="701089" y="1467977"/>
                <a:ext cx="2747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latin typeface="Cambria Math" panose="02040503050406030204" pitchFamily="18" charset="0"/>
                        </a:rPr>
                        <m:t>−</m:t>
                      </m:r>
                      <m:r>
                        <a:rPr lang="pt-BR" i="0">
                          <a:latin typeface="Cambria Math" panose="02040503050406030204" pitchFamily="18" charset="0"/>
                        </a:rPr>
                        <m:t>0,20833</m:t>
                      </m:r>
                      <m:r>
                        <a:rPr lang="pt-BR" i="1">
                          <a:latin typeface="Cambria Math" panose="02040503050406030204" pitchFamily="18" charset="0"/>
                        </a:rPr>
                        <m:t>𝑦</m:t>
                      </m:r>
                      <m:r>
                        <a:rPr lang="pt-BR" i="0">
                          <a:latin typeface="Cambria Math" panose="02040503050406030204" pitchFamily="18" charset="0"/>
                        </a:rPr>
                        <m:t>²+0,5</m:t>
                      </m:r>
                      <m:r>
                        <a:rPr lang="pt-BR" i="1">
                          <a:latin typeface="Cambria Math" panose="02040503050406030204" pitchFamily="18" charset="0"/>
                        </a:rPr>
                        <m:t>𝑦</m:t>
                      </m:r>
                      <m:r>
                        <a:rPr lang="pt-BR" i="0">
                          <a:latin typeface="Cambria Math" panose="02040503050406030204" pitchFamily="18" charset="0"/>
                        </a:rPr>
                        <m:t>+0,3</m:t>
                      </m:r>
                    </m:oMath>
                  </m:oMathPara>
                </a14:m>
                <a:endParaRPr lang="pt-BR" dirty="0"/>
              </a:p>
            </p:txBody>
          </p:sp>
        </mc:Choice>
        <mc:Fallback xmlns="">
          <p:sp>
            <p:nvSpPr>
              <p:cNvPr id="4" name="Retângulo 3">
                <a:extLst>
                  <a:ext uri="{FF2B5EF4-FFF2-40B4-BE49-F238E27FC236}">
                    <a16:creationId xmlns:a16="http://schemas.microsoft.com/office/drawing/2014/main" id="{021B6B7B-A898-4C33-AF3A-ED3451D36A63}"/>
                  </a:ext>
                </a:extLst>
              </p:cNvPr>
              <p:cNvSpPr>
                <a:spLocks noRot="1" noChangeAspect="1" noMove="1" noResize="1" noEditPoints="1" noAdjustHandles="1" noChangeArrowheads="1" noChangeShapeType="1" noTextEdit="1"/>
              </p:cNvSpPr>
              <p:nvPr/>
            </p:nvSpPr>
            <p:spPr>
              <a:xfrm>
                <a:off x="701089" y="1467977"/>
                <a:ext cx="2747034" cy="369332"/>
              </a:xfrm>
              <a:prstGeom prst="rect">
                <a:avLst/>
              </a:prstGeom>
              <a:blipFill>
                <a:blip r:embed="rId7"/>
                <a:stretch>
                  <a:fillRect b="-6667"/>
                </a:stretch>
              </a:blipFill>
            </p:spPr>
            <p:txBody>
              <a:bodyPr/>
              <a:lstStyle/>
              <a:p>
                <a:r>
                  <a:rPr lang="pt-BR">
                    <a:noFill/>
                  </a:rPr>
                  <a:t> </a:t>
                </a:r>
              </a:p>
            </p:txBody>
          </p:sp>
        </mc:Fallback>
      </mc:AlternateContent>
      <p:cxnSp>
        <p:nvCxnSpPr>
          <p:cNvPr id="6" name="Conector reto 5">
            <a:extLst>
              <a:ext uri="{FF2B5EF4-FFF2-40B4-BE49-F238E27FC236}">
                <a16:creationId xmlns:a16="http://schemas.microsoft.com/office/drawing/2014/main" id="{2752F39A-FF13-43F5-968C-DB3C8EEE991F}"/>
              </a:ext>
            </a:extLst>
          </p:cNvPr>
          <p:cNvCxnSpPr>
            <a:cxnSpLocks/>
          </p:cNvCxnSpPr>
          <p:nvPr/>
        </p:nvCxnSpPr>
        <p:spPr>
          <a:xfrm>
            <a:off x="479476" y="1907459"/>
            <a:ext cx="6294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to 8">
            <a:extLst>
              <a:ext uri="{FF2B5EF4-FFF2-40B4-BE49-F238E27FC236}">
                <a16:creationId xmlns:a16="http://schemas.microsoft.com/office/drawing/2014/main" id="{9D20E555-43D3-405A-953D-E011D0F2D550}"/>
              </a:ext>
            </a:extLst>
          </p:cNvPr>
          <p:cNvGraphicFramePr>
            <a:graphicFrameLocks noChangeAspect="1"/>
          </p:cNvGraphicFramePr>
          <p:nvPr>
            <p:extLst/>
          </p:nvPr>
        </p:nvGraphicFramePr>
        <p:xfrm>
          <a:off x="549520" y="2032820"/>
          <a:ext cx="1180957" cy="442859"/>
        </p:xfrm>
        <a:graphic>
          <a:graphicData uri="http://schemas.openxmlformats.org/presentationml/2006/ole">
            <mc:AlternateContent xmlns:mc="http://schemas.openxmlformats.org/markup-compatibility/2006">
              <mc:Choice xmlns:v="urn:schemas-microsoft-com:vml" Requires="v">
                <p:oleObj spid="_x0000_s18247" name="Equation" r:id="rId8" imgW="609480" imgH="228600" progId="Equation.DSMT4">
                  <p:embed/>
                </p:oleObj>
              </mc:Choice>
              <mc:Fallback>
                <p:oleObj name="Equation" r:id="rId8" imgW="609480" imgH="228600" progId="Equation.DSMT4">
                  <p:embed/>
                  <p:pic>
                    <p:nvPicPr>
                      <p:cNvPr id="9" name="Objeto 8">
                        <a:extLst>
                          <a:ext uri="{FF2B5EF4-FFF2-40B4-BE49-F238E27FC236}">
                            <a16:creationId xmlns:a16="http://schemas.microsoft.com/office/drawing/2014/main" id="{9D20E555-43D3-405A-953D-E011D0F2D550}"/>
                          </a:ext>
                        </a:extLst>
                      </p:cNvPr>
                      <p:cNvPicPr/>
                      <p:nvPr/>
                    </p:nvPicPr>
                    <p:blipFill>
                      <a:blip r:embed="rId9"/>
                      <a:stretch>
                        <a:fillRect/>
                      </a:stretch>
                    </p:blipFill>
                    <p:spPr>
                      <a:xfrm>
                        <a:off x="549520" y="2032820"/>
                        <a:ext cx="1180957" cy="442859"/>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7456E57B-6937-4E66-87EB-EE033BA61C7B}"/>
              </a:ext>
            </a:extLst>
          </p:cNvPr>
          <p:cNvGraphicFramePr>
            <a:graphicFrameLocks noChangeAspect="1"/>
          </p:cNvGraphicFramePr>
          <p:nvPr>
            <p:extLst/>
          </p:nvPr>
        </p:nvGraphicFramePr>
        <p:xfrm>
          <a:off x="1730477" y="2035481"/>
          <a:ext cx="1500188" cy="442912"/>
        </p:xfrm>
        <a:graphic>
          <a:graphicData uri="http://schemas.openxmlformats.org/presentationml/2006/ole">
            <mc:AlternateContent xmlns:mc="http://schemas.openxmlformats.org/markup-compatibility/2006">
              <mc:Choice xmlns:v="urn:schemas-microsoft-com:vml" Requires="v">
                <p:oleObj spid="_x0000_s18248" name="Equation" r:id="rId10" imgW="774360" imgH="228600" progId="Equation.DSMT4">
                  <p:embed/>
                </p:oleObj>
              </mc:Choice>
              <mc:Fallback>
                <p:oleObj name="Equation" r:id="rId10" imgW="774360" imgH="228600" progId="Equation.DSMT4">
                  <p:embed/>
                  <p:pic>
                    <p:nvPicPr>
                      <p:cNvPr id="10" name="Objeto 9">
                        <a:extLst>
                          <a:ext uri="{FF2B5EF4-FFF2-40B4-BE49-F238E27FC236}">
                            <a16:creationId xmlns:a16="http://schemas.microsoft.com/office/drawing/2014/main" id="{7456E57B-6937-4E66-87EB-EE033BA61C7B}"/>
                          </a:ext>
                        </a:extLst>
                      </p:cNvPr>
                      <p:cNvPicPr/>
                      <p:nvPr/>
                    </p:nvPicPr>
                    <p:blipFill>
                      <a:blip r:embed="rId11"/>
                      <a:stretch>
                        <a:fillRect/>
                      </a:stretch>
                    </p:blipFill>
                    <p:spPr>
                      <a:xfrm>
                        <a:off x="1730477" y="2035481"/>
                        <a:ext cx="1500188" cy="4429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F8720487-D4B2-4D90-8DBF-B5A502B6F74D}"/>
              </a:ext>
            </a:extLst>
          </p:cNvPr>
          <p:cNvGraphicFramePr>
            <a:graphicFrameLocks noChangeAspect="1"/>
          </p:cNvGraphicFramePr>
          <p:nvPr>
            <p:extLst/>
          </p:nvPr>
        </p:nvGraphicFramePr>
        <p:xfrm>
          <a:off x="3290888" y="2032820"/>
          <a:ext cx="1377950" cy="442913"/>
        </p:xfrm>
        <a:graphic>
          <a:graphicData uri="http://schemas.openxmlformats.org/presentationml/2006/ole">
            <mc:AlternateContent xmlns:mc="http://schemas.openxmlformats.org/markup-compatibility/2006">
              <mc:Choice xmlns:v="urn:schemas-microsoft-com:vml" Requires="v">
                <p:oleObj spid="_x0000_s18249" name="Equation" r:id="rId12" imgW="711000" imgH="228600" progId="Equation.DSMT4">
                  <p:embed/>
                </p:oleObj>
              </mc:Choice>
              <mc:Fallback>
                <p:oleObj name="Equation" r:id="rId12" imgW="711000" imgH="228600" progId="Equation.DSMT4">
                  <p:embed/>
                  <p:pic>
                    <p:nvPicPr>
                      <p:cNvPr id="11" name="Objeto 10">
                        <a:extLst>
                          <a:ext uri="{FF2B5EF4-FFF2-40B4-BE49-F238E27FC236}">
                            <a16:creationId xmlns:a16="http://schemas.microsoft.com/office/drawing/2014/main" id="{F8720487-D4B2-4D90-8DBF-B5A502B6F74D}"/>
                          </a:ext>
                        </a:extLst>
                      </p:cNvPr>
                      <p:cNvPicPr/>
                      <p:nvPr/>
                    </p:nvPicPr>
                    <p:blipFill>
                      <a:blip r:embed="rId13"/>
                      <a:stretch>
                        <a:fillRect/>
                      </a:stretch>
                    </p:blipFill>
                    <p:spPr>
                      <a:xfrm>
                        <a:off x="3290888" y="2032820"/>
                        <a:ext cx="1377950" cy="442913"/>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32DDD1A2-75A4-4F46-98EB-F9B022DDD701}"/>
              </a:ext>
            </a:extLst>
          </p:cNvPr>
          <p:cNvGraphicFramePr>
            <a:graphicFrameLocks noChangeAspect="1"/>
          </p:cNvGraphicFramePr>
          <p:nvPr>
            <p:extLst/>
          </p:nvPr>
        </p:nvGraphicFramePr>
        <p:xfrm>
          <a:off x="1760588" y="2475679"/>
          <a:ext cx="1500188" cy="442912"/>
        </p:xfrm>
        <a:graphic>
          <a:graphicData uri="http://schemas.openxmlformats.org/presentationml/2006/ole">
            <mc:AlternateContent xmlns:mc="http://schemas.openxmlformats.org/markup-compatibility/2006">
              <mc:Choice xmlns:v="urn:schemas-microsoft-com:vml" Requires="v">
                <p:oleObj spid="_x0000_s18250" name="Equation" r:id="rId14" imgW="774360" imgH="228600" progId="Equation.DSMT4">
                  <p:embed/>
                </p:oleObj>
              </mc:Choice>
              <mc:Fallback>
                <p:oleObj name="Equation" r:id="rId14" imgW="774360" imgH="228600" progId="Equation.DSMT4">
                  <p:embed/>
                  <p:pic>
                    <p:nvPicPr>
                      <p:cNvPr id="12" name="Objeto 11">
                        <a:extLst>
                          <a:ext uri="{FF2B5EF4-FFF2-40B4-BE49-F238E27FC236}">
                            <a16:creationId xmlns:a16="http://schemas.microsoft.com/office/drawing/2014/main" id="{32DDD1A2-75A4-4F46-98EB-F9B022DDD701}"/>
                          </a:ext>
                        </a:extLst>
                      </p:cNvPr>
                      <p:cNvPicPr/>
                      <p:nvPr/>
                    </p:nvPicPr>
                    <p:blipFill>
                      <a:blip r:embed="rId11"/>
                      <a:stretch>
                        <a:fillRect/>
                      </a:stretch>
                    </p:blipFill>
                    <p:spPr>
                      <a:xfrm>
                        <a:off x="1760588" y="2475679"/>
                        <a:ext cx="1500188" cy="442912"/>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6AC0E408-1D8E-4209-BDBE-5AAD54F442E0}"/>
              </a:ext>
            </a:extLst>
          </p:cNvPr>
          <p:cNvGraphicFramePr>
            <a:graphicFrameLocks noChangeAspect="1"/>
          </p:cNvGraphicFramePr>
          <p:nvPr>
            <p:extLst/>
          </p:nvPr>
        </p:nvGraphicFramePr>
        <p:xfrm>
          <a:off x="3290887" y="2488607"/>
          <a:ext cx="1081088" cy="442912"/>
        </p:xfrm>
        <a:graphic>
          <a:graphicData uri="http://schemas.openxmlformats.org/presentationml/2006/ole">
            <mc:AlternateContent xmlns:mc="http://schemas.openxmlformats.org/markup-compatibility/2006">
              <mc:Choice xmlns:v="urn:schemas-microsoft-com:vml" Requires="v">
                <p:oleObj spid="_x0000_s18251" name="Equation" r:id="rId15" imgW="558720" imgH="228600" progId="Equation.DSMT4">
                  <p:embed/>
                </p:oleObj>
              </mc:Choice>
              <mc:Fallback>
                <p:oleObj name="Equation" r:id="rId15" imgW="558720" imgH="228600" progId="Equation.DSMT4">
                  <p:embed/>
                  <p:pic>
                    <p:nvPicPr>
                      <p:cNvPr id="13" name="Objeto 12">
                        <a:extLst>
                          <a:ext uri="{FF2B5EF4-FFF2-40B4-BE49-F238E27FC236}">
                            <a16:creationId xmlns:a16="http://schemas.microsoft.com/office/drawing/2014/main" id="{6AC0E408-1D8E-4209-BDBE-5AAD54F442E0}"/>
                          </a:ext>
                        </a:extLst>
                      </p:cNvPr>
                      <p:cNvPicPr/>
                      <p:nvPr/>
                    </p:nvPicPr>
                    <p:blipFill>
                      <a:blip r:embed="rId16"/>
                      <a:stretch>
                        <a:fillRect/>
                      </a:stretch>
                    </p:blipFill>
                    <p:spPr>
                      <a:xfrm>
                        <a:off x="3290887" y="2488607"/>
                        <a:ext cx="1081088" cy="442912"/>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3F0C9C80-51B7-4D1D-9749-D8B22E6EB1B4}"/>
              </a:ext>
            </a:extLst>
          </p:cNvPr>
          <p:cNvGraphicFramePr>
            <a:graphicFrameLocks noChangeAspect="1"/>
          </p:cNvGraphicFramePr>
          <p:nvPr>
            <p:extLst/>
          </p:nvPr>
        </p:nvGraphicFramePr>
        <p:xfrm>
          <a:off x="4729061" y="2094907"/>
          <a:ext cx="958850" cy="393700"/>
        </p:xfrm>
        <a:graphic>
          <a:graphicData uri="http://schemas.openxmlformats.org/presentationml/2006/ole">
            <mc:AlternateContent xmlns:mc="http://schemas.openxmlformats.org/markup-compatibility/2006">
              <mc:Choice xmlns:v="urn:schemas-microsoft-com:vml" Requires="v">
                <p:oleObj spid="_x0000_s18252" name="Equation" r:id="rId17" imgW="495000" imgH="203040" progId="Equation.DSMT4">
                  <p:embed/>
                </p:oleObj>
              </mc:Choice>
              <mc:Fallback>
                <p:oleObj name="Equation" r:id="rId17" imgW="495000" imgH="203040" progId="Equation.DSMT4">
                  <p:embed/>
                  <p:pic>
                    <p:nvPicPr>
                      <p:cNvPr id="14" name="Objeto 13">
                        <a:extLst>
                          <a:ext uri="{FF2B5EF4-FFF2-40B4-BE49-F238E27FC236}">
                            <a16:creationId xmlns:a16="http://schemas.microsoft.com/office/drawing/2014/main" id="{3F0C9C80-51B7-4D1D-9749-D8B22E6EB1B4}"/>
                          </a:ext>
                        </a:extLst>
                      </p:cNvPr>
                      <p:cNvPicPr/>
                      <p:nvPr/>
                    </p:nvPicPr>
                    <p:blipFill>
                      <a:blip r:embed="rId18"/>
                      <a:stretch>
                        <a:fillRect/>
                      </a:stretch>
                    </p:blipFill>
                    <p:spPr>
                      <a:xfrm>
                        <a:off x="4729061" y="2094907"/>
                        <a:ext cx="958850" cy="393700"/>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6DAE9CCE-DB60-4A61-BF7A-AA1CCEB13AD0}"/>
              </a:ext>
            </a:extLst>
          </p:cNvPr>
          <p:cNvGraphicFramePr>
            <a:graphicFrameLocks noChangeAspect="1"/>
          </p:cNvGraphicFramePr>
          <p:nvPr>
            <p:extLst/>
          </p:nvPr>
        </p:nvGraphicFramePr>
        <p:xfrm>
          <a:off x="3290887" y="2926373"/>
          <a:ext cx="1377950" cy="442913"/>
        </p:xfrm>
        <a:graphic>
          <a:graphicData uri="http://schemas.openxmlformats.org/presentationml/2006/ole">
            <mc:AlternateContent xmlns:mc="http://schemas.openxmlformats.org/markup-compatibility/2006">
              <mc:Choice xmlns:v="urn:schemas-microsoft-com:vml" Requires="v">
                <p:oleObj spid="_x0000_s18253" name="Equation" r:id="rId19" imgW="711000" imgH="228600" progId="Equation.DSMT4">
                  <p:embed/>
                </p:oleObj>
              </mc:Choice>
              <mc:Fallback>
                <p:oleObj name="Equation" r:id="rId19" imgW="711000" imgH="228600" progId="Equation.DSMT4">
                  <p:embed/>
                  <p:pic>
                    <p:nvPicPr>
                      <p:cNvPr id="15" name="Objeto 14">
                        <a:extLst>
                          <a:ext uri="{FF2B5EF4-FFF2-40B4-BE49-F238E27FC236}">
                            <a16:creationId xmlns:a16="http://schemas.microsoft.com/office/drawing/2014/main" id="{6DAE9CCE-DB60-4A61-BF7A-AA1CCEB13AD0}"/>
                          </a:ext>
                        </a:extLst>
                      </p:cNvPr>
                      <p:cNvPicPr/>
                      <p:nvPr/>
                    </p:nvPicPr>
                    <p:blipFill>
                      <a:blip r:embed="rId13"/>
                      <a:stretch>
                        <a:fillRect/>
                      </a:stretch>
                    </p:blipFill>
                    <p:spPr>
                      <a:xfrm>
                        <a:off x="3290887" y="2926373"/>
                        <a:ext cx="1377950" cy="442913"/>
                      </a:xfrm>
                      <a:prstGeom prst="rect">
                        <a:avLst/>
                      </a:prstGeom>
                    </p:spPr>
                  </p:pic>
                </p:oleObj>
              </mc:Fallback>
            </mc:AlternateContent>
          </a:graphicData>
        </a:graphic>
      </p:graphicFrame>
      <p:graphicFrame>
        <p:nvGraphicFramePr>
          <p:cNvPr id="16" name="Objeto 15">
            <a:extLst>
              <a:ext uri="{FF2B5EF4-FFF2-40B4-BE49-F238E27FC236}">
                <a16:creationId xmlns:a16="http://schemas.microsoft.com/office/drawing/2014/main" id="{74D95E68-801F-4263-8669-CDEB9098F302}"/>
              </a:ext>
            </a:extLst>
          </p:cNvPr>
          <p:cNvGraphicFramePr>
            <a:graphicFrameLocks noChangeAspect="1"/>
          </p:cNvGraphicFramePr>
          <p:nvPr>
            <p:extLst/>
          </p:nvPr>
        </p:nvGraphicFramePr>
        <p:xfrm>
          <a:off x="4729061" y="2532673"/>
          <a:ext cx="958850" cy="393700"/>
        </p:xfrm>
        <a:graphic>
          <a:graphicData uri="http://schemas.openxmlformats.org/presentationml/2006/ole">
            <mc:AlternateContent xmlns:mc="http://schemas.openxmlformats.org/markup-compatibility/2006">
              <mc:Choice xmlns:v="urn:schemas-microsoft-com:vml" Requires="v">
                <p:oleObj spid="_x0000_s18254" name="Equation" r:id="rId20" imgW="495000" imgH="203040" progId="Equation.DSMT4">
                  <p:embed/>
                </p:oleObj>
              </mc:Choice>
              <mc:Fallback>
                <p:oleObj name="Equation" r:id="rId20" imgW="495000" imgH="203040" progId="Equation.DSMT4">
                  <p:embed/>
                  <p:pic>
                    <p:nvPicPr>
                      <p:cNvPr id="16" name="Objeto 15">
                        <a:extLst>
                          <a:ext uri="{FF2B5EF4-FFF2-40B4-BE49-F238E27FC236}">
                            <a16:creationId xmlns:a16="http://schemas.microsoft.com/office/drawing/2014/main" id="{74D95E68-801F-4263-8669-CDEB9098F302}"/>
                          </a:ext>
                        </a:extLst>
                      </p:cNvPr>
                      <p:cNvPicPr/>
                      <p:nvPr/>
                    </p:nvPicPr>
                    <p:blipFill>
                      <a:blip r:embed="rId21"/>
                      <a:stretch>
                        <a:fillRect/>
                      </a:stretch>
                    </p:blipFill>
                    <p:spPr>
                      <a:xfrm>
                        <a:off x="4729061" y="2532673"/>
                        <a:ext cx="958850" cy="393700"/>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40A94CA2-1A63-452E-8DEA-A7D483EF6D66}"/>
              </a:ext>
            </a:extLst>
          </p:cNvPr>
          <p:cNvGraphicFramePr>
            <a:graphicFrameLocks noChangeAspect="1"/>
          </p:cNvGraphicFramePr>
          <p:nvPr>
            <p:extLst/>
          </p:nvPr>
        </p:nvGraphicFramePr>
        <p:xfrm>
          <a:off x="5761038" y="2082033"/>
          <a:ext cx="811212" cy="393700"/>
        </p:xfrm>
        <a:graphic>
          <a:graphicData uri="http://schemas.openxmlformats.org/presentationml/2006/ole">
            <mc:AlternateContent xmlns:mc="http://schemas.openxmlformats.org/markup-compatibility/2006">
              <mc:Choice xmlns:v="urn:schemas-microsoft-com:vml" Requires="v">
                <p:oleObj spid="_x0000_s18255" name="Equation" r:id="rId22" imgW="419040" imgH="203040" progId="Equation.DSMT4">
                  <p:embed/>
                </p:oleObj>
              </mc:Choice>
              <mc:Fallback>
                <p:oleObj name="Equation" r:id="rId22" imgW="419040" imgH="203040" progId="Equation.DSMT4">
                  <p:embed/>
                  <p:pic>
                    <p:nvPicPr>
                      <p:cNvPr id="17" name="Objeto 16">
                        <a:extLst>
                          <a:ext uri="{FF2B5EF4-FFF2-40B4-BE49-F238E27FC236}">
                            <a16:creationId xmlns:a16="http://schemas.microsoft.com/office/drawing/2014/main" id="{40A94CA2-1A63-452E-8DEA-A7D483EF6D66}"/>
                          </a:ext>
                        </a:extLst>
                      </p:cNvPr>
                      <p:cNvPicPr/>
                      <p:nvPr/>
                    </p:nvPicPr>
                    <p:blipFill>
                      <a:blip r:embed="rId23"/>
                      <a:stretch>
                        <a:fillRect/>
                      </a:stretch>
                    </p:blipFill>
                    <p:spPr>
                      <a:xfrm>
                        <a:off x="5761038" y="2082033"/>
                        <a:ext cx="811212" cy="393700"/>
                      </a:xfrm>
                      <a:prstGeom prst="rect">
                        <a:avLst/>
                      </a:prstGeom>
                    </p:spPr>
                  </p:pic>
                </p:oleObj>
              </mc:Fallback>
            </mc:AlternateContent>
          </a:graphicData>
        </a:graphic>
      </p:graphicFrame>
      <p:cxnSp>
        <p:nvCxnSpPr>
          <p:cNvPr id="19" name="Conector reto 18">
            <a:extLst>
              <a:ext uri="{FF2B5EF4-FFF2-40B4-BE49-F238E27FC236}">
                <a16:creationId xmlns:a16="http://schemas.microsoft.com/office/drawing/2014/main" id="{89788519-08BA-4E66-B674-A251D1756BF7}"/>
              </a:ext>
            </a:extLst>
          </p:cNvPr>
          <p:cNvCxnSpPr>
            <a:cxnSpLocks/>
          </p:cNvCxnSpPr>
          <p:nvPr/>
        </p:nvCxnSpPr>
        <p:spPr>
          <a:xfrm>
            <a:off x="334297" y="3384035"/>
            <a:ext cx="6294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Objeto 19">
            <a:extLst>
              <a:ext uri="{FF2B5EF4-FFF2-40B4-BE49-F238E27FC236}">
                <a16:creationId xmlns:a16="http://schemas.microsoft.com/office/drawing/2014/main" id="{EBE4DD70-38AA-4402-81B7-AC930446D984}"/>
              </a:ext>
            </a:extLst>
          </p:cNvPr>
          <p:cNvGraphicFramePr>
            <a:graphicFrameLocks noChangeAspect="1"/>
          </p:cNvGraphicFramePr>
          <p:nvPr>
            <p:extLst/>
          </p:nvPr>
        </p:nvGraphicFramePr>
        <p:xfrm>
          <a:off x="519357" y="3509395"/>
          <a:ext cx="1180957" cy="442859"/>
        </p:xfrm>
        <a:graphic>
          <a:graphicData uri="http://schemas.openxmlformats.org/presentationml/2006/ole">
            <mc:AlternateContent xmlns:mc="http://schemas.openxmlformats.org/markup-compatibility/2006">
              <mc:Choice xmlns:v="urn:schemas-microsoft-com:vml" Requires="v">
                <p:oleObj spid="_x0000_s18256" name="Equation" r:id="rId24" imgW="609480" imgH="228600" progId="Equation.DSMT4">
                  <p:embed/>
                </p:oleObj>
              </mc:Choice>
              <mc:Fallback>
                <p:oleObj name="Equation" r:id="rId24" imgW="609480" imgH="228600" progId="Equation.DSMT4">
                  <p:embed/>
                  <p:pic>
                    <p:nvPicPr>
                      <p:cNvPr id="20" name="Objeto 19">
                        <a:extLst>
                          <a:ext uri="{FF2B5EF4-FFF2-40B4-BE49-F238E27FC236}">
                            <a16:creationId xmlns:a16="http://schemas.microsoft.com/office/drawing/2014/main" id="{EBE4DD70-38AA-4402-81B7-AC930446D984}"/>
                          </a:ext>
                        </a:extLst>
                      </p:cNvPr>
                      <p:cNvPicPr/>
                      <p:nvPr/>
                    </p:nvPicPr>
                    <p:blipFill>
                      <a:blip r:embed="rId9"/>
                      <a:stretch>
                        <a:fillRect/>
                      </a:stretch>
                    </p:blipFill>
                    <p:spPr>
                      <a:xfrm>
                        <a:off x="519357" y="3509395"/>
                        <a:ext cx="1180957" cy="442859"/>
                      </a:xfrm>
                      <a:prstGeom prst="rect">
                        <a:avLst/>
                      </a:prstGeom>
                    </p:spPr>
                  </p:pic>
                </p:oleObj>
              </mc:Fallback>
            </mc:AlternateContent>
          </a:graphicData>
        </a:graphic>
      </p:graphicFrame>
      <p:graphicFrame>
        <p:nvGraphicFramePr>
          <p:cNvPr id="21" name="Objeto 20">
            <a:extLst>
              <a:ext uri="{FF2B5EF4-FFF2-40B4-BE49-F238E27FC236}">
                <a16:creationId xmlns:a16="http://schemas.microsoft.com/office/drawing/2014/main" id="{C7577CA1-B8E4-4069-BA91-F33620BEA6EE}"/>
              </a:ext>
            </a:extLst>
          </p:cNvPr>
          <p:cNvGraphicFramePr>
            <a:graphicFrameLocks noChangeAspect="1"/>
          </p:cNvGraphicFramePr>
          <p:nvPr>
            <p:extLst/>
          </p:nvPr>
        </p:nvGraphicFramePr>
        <p:xfrm>
          <a:off x="1719263" y="3512370"/>
          <a:ext cx="1524000" cy="442913"/>
        </p:xfrm>
        <a:graphic>
          <a:graphicData uri="http://schemas.openxmlformats.org/presentationml/2006/ole">
            <mc:AlternateContent xmlns:mc="http://schemas.openxmlformats.org/markup-compatibility/2006">
              <mc:Choice xmlns:v="urn:schemas-microsoft-com:vml" Requires="v">
                <p:oleObj spid="_x0000_s18257" name="Equation" r:id="rId25" imgW="787320" imgH="228600" progId="Equation.DSMT4">
                  <p:embed/>
                </p:oleObj>
              </mc:Choice>
              <mc:Fallback>
                <p:oleObj name="Equation" r:id="rId25" imgW="787320" imgH="228600" progId="Equation.DSMT4">
                  <p:embed/>
                  <p:pic>
                    <p:nvPicPr>
                      <p:cNvPr id="21" name="Objeto 20">
                        <a:extLst>
                          <a:ext uri="{FF2B5EF4-FFF2-40B4-BE49-F238E27FC236}">
                            <a16:creationId xmlns:a16="http://schemas.microsoft.com/office/drawing/2014/main" id="{C7577CA1-B8E4-4069-BA91-F33620BEA6EE}"/>
                          </a:ext>
                        </a:extLst>
                      </p:cNvPr>
                      <p:cNvPicPr/>
                      <p:nvPr/>
                    </p:nvPicPr>
                    <p:blipFill>
                      <a:blip r:embed="rId26"/>
                      <a:stretch>
                        <a:fillRect/>
                      </a:stretch>
                    </p:blipFill>
                    <p:spPr>
                      <a:xfrm>
                        <a:off x="1719263" y="3512370"/>
                        <a:ext cx="1524000" cy="442913"/>
                      </a:xfrm>
                      <a:prstGeom prst="rect">
                        <a:avLst/>
                      </a:prstGeom>
                    </p:spPr>
                  </p:pic>
                </p:oleObj>
              </mc:Fallback>
            </mc:AlternateContent>
          </a:graphicData>
        </a:graphic>
      </p:graphicFrame>
      <p:graphicFrame>
        <p:nvGraphicFramePr>
          <p:cNvPr id="22" name="Objeto 21">
            <a:extLst>
              <a:ext uri="{FF2B5EF4-FFF2-40B4-BE49-F238E27FC236}">
                <a16:creationId xmlns:a16="http://schemas.microsoft.com/office/drawing/2014/main" id="{BE157B21-F78A-4D8F-97A2-5AD6B043B04C}"/>
              </a:ext>
            </a:extLst>
          </p:cNvPr>
          <p:cNvGraphicFramePr>
            <a:graphicFrameLocks noChangeAspect="1"/>
          </p:cNvGraphicFramePr>
          <p:nvPr>
            <p:extLst/>
          </p:nvPr>
        </p:nvGraphicFramePr>
        <p:xfrm>
          <a:off x="3198813" y="3512370"/>
          <a:ext cx="1204912" cy="442913"/>
        </p:xfrm>
        <a:graphic>
          <a:graphicData uri="http://schemas.openxmlformats.org/presentationml/2006/ole">
            <mc:AlternateContent xmlns:mc="http://schemas.openxmlformats.org/markup-compatibility/2006">
              <mc:Choice xmlns:v="urn:schemas-microsoft-com:vml" Requires="v">
                <p:oleObj spid="_x0000_s18258" name="Equation" r:id="rId27" imgW="622080" imgH="228600" progId="Equation.DSMT4">
                  <p:embed/>
                </p:oleObj>
              </mc:Choice>
              <mc:Fallback>
                <p:oleObj name="Equation" r:id="rId27" imgW="622080" imgH="228600" progId="Equation.DSMT4">
                  <p:embed/>
                  <p:pic>
                    <p:nvPicPr>
                      <p:cNvPr id="22" name="Objeto 21">
                        <a:extLst>
                          <a:ext uri="{FF2B5EF4-FFF2-40B4-BE49-F238E27FC236}">
                            <a16:creationId xmlns:a16="http://schemas.microsoft.com/office/drawing/2014/main" id="{BE157B21-F78A-4D8F-97A2-5AD6B043B04C}"/>
                          </a:ext>
                        </a:extLst>
                      </p:cNvPr>
                      <p:cNvPicPr/>
                      <p:nvPr/>
                    </p:nvPicPr>
                    <p:blipFill>
                      <a:blip r:embed="rId28"/>
                      <a:stretch>
                        <a:fillRect/>
                      </a:stretch>
                    </p:blipFill>
                    <p:spPr>
                      <a:xfrm>
                        <a:off x="3198813" y="3512370"/>
                        <a:ext cx="1204912" cy="442913"/>
                      </a:xfrm>
                      <a:prstGeom prst="rect">
                        <a:avLst/>
                      </a:prstGeom>
                    </p:spPr>
                  </p:pic>
                </p:oleObj>
              </mc:Fallback>
            </mc:AlternateContent>
          </a:graphicData>
        </a:graphic>
      </p:graphicFrame>
      <p:graphicFrame>
        <p:nvGraphicFramePr>
          <p:cNvPr id="23" name="Objeto 22">
            <a:extLst>
              <a:ext uri="{FF2B5EF4-FFF2-40B4-BE49-F238E27FC236}">
                <a16:creationId xmlns:a16="http://schemas.microsoft.com/office/drawing/2014/main" id="{9AEC4D92-48F1-41E1-BFAB-C355DD6BB732}"/>
              </a:ext>
            </a:extLst>
          </p:cNvPr>
          <p:cNvGraphicFramePr>
            <a:graphicFrameLocks noChangeAspect="1"/>
          </p:cNvGraphicFramePr>
          <p:nvPr>
            <p:extLst/>
          </p:nvPr>
        </p:nvGraphicFramePr>
        <p:xfrm>
          <a:off x="4395788" y="3583808"/>
          <a:ext cx="984250" cy="393700"/>
        </p:xfrm>
        <a:graphic>
          <a:graphicData uri="http://schemas.openxmlformats.org/presentationml/2006/ole">
            <mc:AlternateContent xmlns:mc="http://schemas.openxmlformats.org/markup-compatibility/2006">
              <mc:Choice xmlns:v="urn:schemas-microsoft-com:vml" Requires="v">
                <p:oleObj spid="_x0000_s18259" name="Equation" r:id="rId29" imgW="507960" imgH="203040" progId="Equation.DSMT4">
                  <p:embed/>
                </p:oleObj>
              </mc:Choice>
              <mc:Fallback>
                <p:oleObj name="Equation" r:id="rId29" imgW="507960" imgH="203040" progId="Equation.DSMT4">
                  <p:embed/>
                  <p:pic>
                    <p:nvPicPr>
                      <p:cNvPr id="23" name="Objeto 22">
                        <a:extLst>
                          <a:ext uri="{FF2B5EF4-FFF2-40B4-BE49-F238E27FC236}">
                            <a16:creationId xmlns:a16="http://schemas.microsoft.com/office/drawing/2014/main" id="{9AEC4D92-48F1-41E1-BFAB-C355DD6BB732}"/>
                          </a:ext>
                        </a:extLst>
                      </p:cNvPr>
                      <p:cNvPicPr/>
                      <p:nvPr/>
                    </p:nvPicPr>
                    <p:blipFill>
                      <a:blip r:embed="rId30"/>
                      <a:stretch>
                        <a:fillRect/>
                      </a:stretch>
                    </p:blipFill>
                    <p:spPr>
                      <a:xfrm>
                        <a:off x="4395788" y="3583808"/>
                        <a:ext cx="984250" cy="393700"/>
                      </a:xfrm>
                      <a:prstGeom prst="rect">
                        <a:avLst/>
                      </a:prstGeom>
                    </p:spPr>
                  </p:pic>
                </p:oleObj>
              </mc:Fallback>
            </mc:AlternateContent>
          </a:graphicData>
        </a:graphic>
      </p:graphicFrame>
      <p:graphicFrame>
        <p:nvGraphicFramePr>
          <p:cNvPr id="24" name="Objeto 23">
            <a:extLst>
              <a:ext uri="{FF2B5EF4-FFF2-40B4-BE49-F238E27FC236}">
                <a16:creationId xmlns:a16="http://schemas.microsoft.com/office/drawing/2014/main" id="{9DE7AE51-3C2A-4013-942E-B722596FD77A}"/>
              </a:ext>
            </a:extLst>
          </p:cNvPr>
          <p:cNvGraphicFramePr>
            <a:graphicFrameLocks noChangeAspect="1"/>
          </p:cNvGraphicFramePr>
          <p:nvPr>
            <p:extLst/>
          </p:nvPr>
        </p:nvGraphicFramePr>
        <p:xfrm>
          <a:off x="5394172" y="3584472"/>
          <a:ext cx="811212" cy="393700"/>
        </p:xfrm>
        <a:graphic>
          <a:graphicData uri="http://schemas.openxmlformats.org/presentationml/2006/ole">
            <mc:AlternateContent xmlns:mc="http://schemas.openxmlformats.org/markup-compatibility/2006">
              <mc:Choice xmlns:v="urn:schemas-microsoft-com:vml" Requires="v">
                <p:oleObj spid="_x0000_s18260" name="Equation" r:id="rId31" imgW="419040" imgH="203040" progId="Equation.DSMT4">
                  <p:embed/>
                </p:oleObj>
              </mc:Choice>
              <mc:Fallback>
                <p:oleObj name="Equation" r:id="rId31" imgW="419040" imgH="203040" progId="Equation.DSMT4">
                  <p:embed/>
                  <p:pic>
                    <p:nvPicPr>
                      <p:cNvPr id="24" name="Objeto 23">
                        <a:extLst>
                          <a:ext uri="{FF2B5EF4-FFF2-40B4-BE49-F238E27FC236}">
                            <a16:creationId xmlns:a16="http://schemas.microsoft.com/office/drawing/2014/main" id="{9DE7AE51-3C2A-4013-942E-B722596FD77A}"/>
                          </a:ext>
                        </a:extLst>
                      </p:cNvPr>
                      <p:cNvPicPr/>
                      <p:nvPr/>
                    </p:nvPicPr>
                    <p:blipFill>
                      <a:blip r:embed="rId32"/>
                      <a:stretch>
                        <a:fillRect/>
                      </a:stretch>
                    </p:blipFill>
                    <p:spPr>
                      <a:xfrm>
                        <a:off x="5394172" y="3584472"/>
                        <a:ext cx="811212" cy="393700"/>
                      </a:xfrm>
                      <a:prstGeom prst="rect">
                        <a:avLst/>
                      </a:prstGeom>
                    </p:spPr>
                  </p:pic>
                </p:oleObj>
              </mc:Fallback>
            </mc:AlternateContent>
          </a:graphicData>
        </a:graphic>
      </p:graphicFrame>
      <p:grpSp>
        <p:nvGrpSpPr>
          <p:cNvPr id="27" name="Agrupar 26">
            <a:extLst>
              <a:ext uri="{FF2B5EF4-FFF2-40B4-BE49-F238E27FC236}">
                <a16:creationId xmlns:a16="http://schemas.microsoft.com/office/drawing/2014/main" id="{51E7C63D-42D1-4D8B-A646-DB09D027939E}"/>
              </a:ext>
            </a:extLst>
          </p:cNvPr>
          <p:cNvGrpSpPr/>
          <p:nvPr/>
        </p:nvGrpSpPr>
        <p:grpSpPr>
          <a:xfrm>
            <a:off x="1982219" y="215244"/>
            <a:ext cx="9629678" cy="1053978"/>
            <a:chOff x="1982219" y="215244"/>
            <a:chExt cx="9629678" cy="1053978"/>
          </a:xfrm>
        </p:grpSpPr>
        <p:sp>
          <p:nvSpPr>
            <p:cNvPr id="7" name="Retângulo 6">
              <a:extLst>
                <a:ext uri="{FF2B5EF4-FFF2-40B4-BE49-F238E27FC236}">
                  <a16:creationId xmlns:a16="http://schemas.microsoft.com/office/drawing/2014/main" id="{008FE1F3-229D-40C6-B303-DE5B7DFFD1A9}"/>
                </a:ext>
              </a:extLst>
            </p:cNvPr>
            <p:cNvSpPr/>
            <p:nvPr/>
          </p:nvSpPr>
          <p:spPr>
            <a:xfrm>
              <a:off x="8367252" y="718615"/>
              <a:ext cx="3244645" cy="5506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Dobrada 7">
              <a:extLst>
                <a:ext uri="{FF2B5EF4-FFF2-40B4-BE49-F238E27FC236}">
                  <a16:creationId xmlns:a16="http://schemas.microsoft.com/office/drawing/2014/main" id="{C53FFC77-E404-46C5-B8CB-AD6CF7F4B34F}"/>
                </a:ext>
              </a:extLst>
            </p:cNvPr>
            <p:cNvSpPr/>
            <p:nvPr/>
          </p:nvSpPr>
          <p:spPr>
            <a:xfrm flipH="1">
              <a:off x="2064774" y="215244"/>
              <a:ext cx="7820614" cy="476356"/>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Seta: para Baixo 17">
              <a:extLst>
                <a:ext uri="{FF2B5EF4-FFF2-40B4-BE49-F238E27FC236}">
                  <a16:creationId xmlns:a16="http://schemas.microsoft.com/office/drawing/2014/main" id="{05B52825-2080-462C-A025-A139F7E1255E}"/>
                </a:ext>
              </a:extLst>
            </p:cNvPr>
            <p:cNvSpPr/>
            <p:nvPr/>
          </p:nvSpPr>
          <p:spPr>
            <a:xfrm>
              <a:off x="1982219" y="215245"/>
              <a:ext cx="324393" cy="6715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aphicFrame>
        <p:nvGraphicFramePr>
          <p:cNvPr id="51" name="Objeto 50">
            <a:extLst>
              <a:ext uri="{FF2B5EF4-FFF2-40B4-BE49-F238E27FC236}">
                <a16:creationId xmlns:a16="http://schemas.microsoft.com/office/drawing/2014/main" id="{74B32810-7835-4ED9-9986-A0BDEE7C2EA7}"/>
              </a:ext>
            </a:extLst>
          </p:cNvPr>
          <p:cNvGraphicFramePr>
            <a:graphicFrameLocks noChangeAspect="1"/>
          </p:cNvGraphicFramePr>
          <p:nvPr>
            <p:extLst>
              <p:ext uri="{D42A27DB-BD31-4B8C-83A1-F6EECF244321}">
                <p14:modId xmlns:p14="http://schemas.microsoft.com/office/powerpoint/2010/main" val="1440266863"/>
              </p:ext>
            </p:extLst>
          </p:nvPr>
        </p:nvGraphicFramePr>
        <p:xfrm>
          <a:off x="519357" y="4289678"/>
          <a:ext cx="7742238" cy="820737"/>
        </p:xfrm>
        <a:graphic>
          <a:graphicData uri="http://schemas.openxmlformats.org/presentationml/2006/ole">
            <mc:AlternateContent xmlns:mc="http://schemas.openxmlformats.org/markup-compatibility/2006">
              <mc:Choice xmlns:v="urn:schemas-microsoft-com:vml" Requires="v">
                <p:oleObj spid="_x0000_s18261" name="Equation" r:id="rId33" imgW="4431960" imgH="469800" progId="Equation.DSMT4">
                  <p:embed/>
                </p:oleObj>
              </mc:Choice>
              <mc:Fallback>
                <p:oleObj name="Equation" r:id="rId33" imgW="4431960" imgH="469800" progId="Equation.DSMT4">
                  <p:embed/>
                  <p:pic>
                    <p:nvPicPr>
                      <p:cNvPr id="2" name="Objeto 1">
                        <a:extLst>
                          <a:ext uri="{FF2B5EF4-FFF2-40B4-BE49-F238E27FC236}">
                            <a16:creationId xmlns:a16="http://schemas.microsoft.com/office/drawing/2014/main" id="{6C4F1402-E5FA-4543-AC92-F1C351D5C91A}"/>
                          </a:ext>
                        </a:extLst>
                      </p:cNvPr>
                      <p:cNvPicPr/>
                      <p:nvPr/>
                    </p:nvPicPr>
                    <p:blipFill>
                      <a:blip r:embed="rId34"/>
                      <a:stretch>
                        <a:fillRect/>
                      </a:stretch>
                    </p:blipFill>
                    <p:spPr>
                      <a:xfrm>
                        <a:off x="519357" y="4289678"/>
                        <a:ext cx="7742238" cy="820737"/>
                      </a:xfrm>
                      <a:prstGeom prst="rect">
                        <a:avLst/>
                      </a:prstGeom>
                    </p:spPr>
                  </p:pic>
                </p:oleObj>
              </mc:Fallback>
            </mc:AlternateContent>
          </a:graphicData>
        </a:graphic>
      </p:graphicFrame>
      <p:graphicFrame>
        <p:nvGraphicFramePr>
          <p:cNvPr id="52" name="Objeto 51">
            <a:extLst>
              <a:ext uri="{FF2B5EF4-FFF2-40B4-BE49-F238E27FC236}">
                <a16:creationId xmlns:a16="http://schemas.microsoft.com/office/drawing/2014/main" id="{89771326-2459-41D0-A5CF-5F8ECE14CF5B}"/>
              </a:ext>
            </a:extLst>
          </p:cNvPr>
          <p:cNvGraphicFramePr>
            <a:graphicFrameLocks noChangeAspect="1"/>
          </p:cNvGraphicFramePr>
          <p:nvPr>
            <p:extLst>
              <p:ext uri="{D42A27DB-BD31-4B8C-83A1-F6EECF244321}">
                <p14:modId xmlns:p14="http://schemas.microsoft.com/office/powerpoint/2010/main" val="2178886552"/>
              </p:ext>
            </p:extLst>
          </p:nvPr>
        </p:nvGraphicFramePr>
        <p:xfrm>
          <a:off x="549520" y="5442753"/>
          <a:ext cx="9940926" cy="811213"/>
        </p:xfrm>
        <a:graphic>
          <a:graphicData uri="http://schemas.openxmlformats.org/presentationml/2006/ole">
            <mc:AlternateContent xmlns:mc="http://schemas.openxmlformats.org/markup-compatibility/2006">
              <mc:Choice xmlns:v="urn:schemas-microsoft-com:vml" Requires="v">
                <p:oleObj spid="_x0000_s18262" name="Equation" r:id="rId35" imgW="5905440" imgH="482400" progId="Equation.DSMT4">
                  <p:embed/>
                </p:oleObj>
              </mc:Choice>
              <mc:Fallback>
                <p:oleObj name="Equation" r:id="rId35" imgW="5905440" imgH="482400" progId="Equation.DSMT4">
                  <p:embed/>
                  <p:pic>
                    <p:nvPicPr>
                      <p:cNvPr id="3" name="Objeto 2">
                        <a:extLst>
                          <a:ext uri="{FF2B5EF4-FFF2-40B4-BE49-F238E27FC236}">
                            <a16:creationId xmlns:a16="http://schemas.microsoft.com/office/drawing/2014/main" id="{A4188AFF-8E30-492D-809E-5DA16518F300}"/>
                          </a:ext>
                        </a:extLst>
                      </p:cNvPr>
                      <p:cNvPicPr/>
                      <p:nvPr/>
                    </p:nvPicPr>
                    <p:blipFill>
                      <a:blip r:embed="rId36"/>
                      <a:stretch>
                        <a:fillRect/>
                      </a:stretch>
                    </p:blipFill>
                    <p:spPr>
                      <a:xfrm>
                        <a:off x="549520" y="5442753"/>
                        <a:ext cx="9940926" cy="811213"/>
                      </a:xfrm>
                      <a:prstGeom prst="rect">
                        <a:avLst/>
                      </a:prstGeom>
                    </p:spPr>
                  </p:pic>
                </p:oleObj>
              </mc:Fallback>
            </mc:AlternateContent>
          </a:graphicData>
        </a:graphic>
      </p:graphicFrame>
      <p:sp>
        <p:nvSpPr>
          <p:cNvPr id="5" name="Seta: para Baixo 4">
            <a:extLst>
              <a:ext uri="{FF2B5EF4-FFF2-40B4-BE49-F238E27FC236}">
                <a16:creationId xmlns:a16="http://schemas.microsoft.com/office/drawing/2014/main" id="{B0F292BA-3EDD-41C7-893B-F90DF1F19F69}"/>
              </a:ext>
            </a:extLst>
          </p:cNvPr>
          <p:cNvSpPr/>
          <p:nvPr/>
        </p:nvSpPr>
        <p:spPr>
          <a:xfrm rot="667187">
            <a:off x="9993111" y="4533877"/>
            <a:ext cx="369657" cy="1153075"/>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CaixaDeTexto 52">
            <a:extLst>
              <a:ext uri="{FF2B5EF4-FFF2-40B4-BE49-F238E27FC236}">
                <a16:creationId xmlns:a16="http://schemas.microsoft.com/office/drawing/2014/main" id="{BDA594BF-78A2-40DB-91E7-97F5B209A05F}"/>
              </a:ext>
            </a:extLst>
          </p:cNvPr>
          <p:cNvSpPr txBox="1"/>
          <p:nvPr/>
        </p:nvSpPr>
        <p:spPr>
          <a:xfrm>
            <a:off x="8947355" y="4149241"/>
            <a:ext cx="2831690" cy="369332"/>
          </a:xfrm>
          <a:prstGeom prst="rect">
            <a:avLst/>
          </a:prstGeom>
          <a:noFill/>
        </p:spPr>
        <p:txBody>
          <a:bodyPr wrap="square" rtlCol="0">
            <a:spAutoFit/>
          </a:bodyPr>
          <a:lstStyle/>
          <a:p>
            <a:r>
              <a:rPr lang="pt-BR" b="1" dirty="0">
                <a:solidFill>
                  <a:srgbClr val="0070C0"/>
                </a:solidFill>
                <a:effectLst>
                  <a:outerShdw blurRad="38100" dist="38100" dir="2700000" algn="tl">
                    <a:srgbClr val="000000">
                      <a:alpha val="43137"/>
                    </a:srgbClr>
                  </a:outerShdw>
                </a:effectLst>
              </a:rPr>
              <a:t>Coeficiente de Boussinesq</a:t>
            </a:r>
            <a:endParaRPr lang="pt-BR" dirty="0">
              <a:solidFill>
                <a:srgbClr val="0070C0"/>
              </a:solidFill>
            </a:endParaRPr>
          </a:p>
        </p:txBody>
      </p:sp>
    </p:spTree>
    <p:extLst>
      <p:ext uri="{BB962C8B-B14F-4D97-AF65-F5344CB8AC3E}">
        <p14:creationId xmlns:p14="http://schemas.microsoft.com/office/powerpoint/2010/main" val="3426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par>
                                <p:cTn id="74" presetID="16" presetClass="entr" presetSubtype="21"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arn(inVertical)">
                                      <p:cBhvr>
                                        <p:cTn id="76" dur="500"/>
                                        <p:tgtEl>
                                          <p:spTgt spid="20"/>
                                        </p:tgtEl>
                                      </p:cBhvr>
                                    </p:animEffect>
                                  </p:childTnLst>
                                </p:cTn>
                              </p:par>
                              <p:par>
                                <p:cTn id="77" presetID="16" presetClass="entr" presetSubtype="21"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par>
                                <p:cTn id="80" presetID="16" presetClass="entr" presetSubtype="21"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par>
                                <p:cTn id="83" presetID="16" presetClass="entr" presetSubtype="21"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barn(inVertical)">
                                      <p:cBhvr>
                                        <p:cTn id="85" dur="500"/>
                                        <p:tgtEl>
                                          <p:spTgt spid="23"/>
                                        </p:tgtEl>
                                      </p:cBhvr>
                                    </p:animEffect>
                                  </p:childTnLst>
                                </p:cTn>
                              </p:par>
                              <p:par>
                                <p:cTn id="86" presetID="16" presetClass="entr" presetSubtype="21"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barn(inVertical)">
                                      <p:cBhvr>
                                        <p:cTn id="93" dur="500"/>
                                        <p:tgtEl>
                                          <p:spTgt spid="51"/>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barn(inVertical)">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barn(inVertical)">
                                      <p:cBhvr>
                                        <p:cTn id="103" dur="500"/>
                                        <p:tgtEl>
                                          <p:spTgt spid="5"/>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barn(inVertical)">
                                      <p:cBhvr>
                                        <p:cTn id="10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E41BE47-ECF2-457D-9160-CF61105DD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40775" y="1495270"/>
            <a:ext cx="1882064" cy="3724646"/>
          </a:xfrm>
          <a:prstGeom prst="rect">
            <a:avLst/>
          </a:prstGeom>
        </p:spPr>
      </p:pic>
      <p:sp>
        <p:nvSpPr>
          <p:cNvPr id="4" name="Balão de Fala: Oval 3">
            <a:extLst>
              <a:ext uri="{FF2B5EF4-FFF2-40B4-BE49-F238E27FC236}">
                <a16:creationId xmlns:a16="http://schemas.microsoft.com/office/drawing/2014/main" id="{8F7F845E-8D3B-48FE-B965-53C90F4A4662}"/>
              </a:ext>
            </a:extLst>
          </p:cNvPr>
          <p:cNvSpPr/>
          <p:nvPr/>
        </p:nvSpPr>
        <p:spPr>
          <a:xfrm>
            <a:off x="2045110" y="521876"/>
            <a:ext cx="4483510" cy="1946787"/>
          </a:xfrm>
          <a:prstGeom prst="wedgeEllipseCallout">
            <a:avLst>
              <a:gd name="adj1" fmla="val -53947"/>
              <a:gd name="adj2" fmla="val 70076"/>
            </a:avLst>
          </a:prstGeom>
          <a:solidFill>
            <a:srgbClr val="8C696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Para estabelecer se o escoamento se dá em regime laminar, transição ou turbulento, temos que calcular o número de Reynolds.</a:t>
            </a:r>
          </a:p>
        </p:txBody>
      </p:sp>
      <p:graphicFrame>
        <p:nvGraphicFramePr>
          <p:cNvPr id="5" name="Objeto 4">
            <a:extLst>
              <a:ext uri="{FF2B5EF4-FFF2-40B4-BE49-F238E27FC236}">
                <a16:creationId xmlns:a16="http://schemas.microsoft.com/office/drawing/2014/main" id="{6DFB8FA1-B89A-4F83-B816-3AB239295390}"/>
              </a:ext>
            </a:extLst>
          </p:cNvPr>
          <p:cNvGraphicFramePr>
            <a:graphicFrameLocks noChangeAspect="1"/>
          </p:cNvGraphicFramePr>
          <p:nvPr>
            <p:extLst>
              <p:ext uri="{D42A27DB-BD31-4B8C-83A1-F6EECF244321}">
                <p14:modId xmlns:p14="http://schemas.microsoft.com/office/powerpoint/2010/main" val="4058606580"/>
              </p:ext>
            </p:extLst>
          </p:nvPr>
        </p:nvGraphicFramePr>
        <p:xfrm>
          <a:off x="3034064" y="2737462"/>
          <a:ext cx="1800941" cy="900471"/>
        </p:xfrm>
        <a:graphic>
          <a:graphicData uri="http://schemas.openxmlformats.org/presentationml/2006/ole">
            <mc:AlternateContent xmlns:mc="http://schemas.openxmlformats.org/markup-compatibility/2006">
              <mc:Choice xmlns:v="urn:schemas-microsoft-com:vml" Requires="v">
                <p:oleObj spid="_x0000_s19626" name="Equation" r:id="rId5" imgW="812520" imgH="406080" progId="Equation.DSMT4">
                  <p:embed/>
                </p:oleObj>
              </mc:Choice>
              <mc:Fallback>
                <p:oleObj name="Equation" r:id="rId5" imgW="812520" imgH="406080" progId="Equation.DSMT4">
                  <p:embed/>
                  <p:pic>
                    <p:nvPicPr>
                      <p:cNvPr id="0" name=""/>
                      <p:cNvPicPr/>
                      <p:nvPr/>
                    </p:nvPicPr>
                    <p:blipFill>
                      <a:blip r:embed="rId6"/>
                      <a:stretch>
                        <a:fillRect/>
                      </a:stretch>
                    </p:blipFill>
                    <p:spPr>
                      <a:xfrm>
                        <a:off x="3034064" y="2737462"/>
                        <a:ext cx="1800941" cy="900471"/>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0071900A-94C2-4F63-A968-E4D782907574}"/>
              </a:ext>
            </a:extLst>
          </p:cNvPr>
          <p:cNvGraphicFramePr>
            <a:graphicFrameLocks noChangeAspect="1"/>
          </p:cNvGraphicFramePr>
          <p:nvPr>
            <p:extLst>
              <p:ext uri="{D42A27DB-BD31-4B8C-83A1-F6EECF244321}">
                <p14:modId xmlns:p14="http://schemas.microsoft.com/office/powerpoint/2010/main" val="3049855071"/>
              </p:ext>
            </p:extLst>
          </p:nvPr>
        </p:nvGraphicFramePr>
        <p:xfrm>
          <a:off x="2486025" y="3638550"/>
          <a:ext cx="2900363" cy="900113"/>
        </p:xfrm>
        <a:graphic>
          <a:graphicData uri="http://schemas.openxmlformats.org/presentationml/2006/ole">
            <mc:AlternateContent xmlns:mc="http://schemas.openxmlformats.org/markup-compatibility/2006">
              <mc:Choice xmlns:v="urn:schemas-microsoft-com:vml" Requires="v">
                <p:oleObj spid="_x0000_s19627" name="Equation" r:id="rId7" imgW="1307880" imgH="406080" progId="Equation.DSMT4">
                  <p:embed/>
                </p:oleObj>
              </mc:Choice>
              <mc:Fallback>
                <p:oleObj name="Equation" r:id="rId7" imgW="1307880" imgH="406080" progId="Equation.DSMT4">
                  <p:embed/>
                  <p:pic>
                    <p:nvPicPr>
                      <p:cNvPr id="5" name="Objeto 4">
                        <a:extLst>
                          <a:ext uri="{FF2B5EF4-FFF2-40B4-BE49-F238E27FC236}">
                            <a16:creationId xmlns:a16="http://schemas.microsoft.com/office/drawing/2014/main" id="{6DFB8FA1-B89A-4F83-B816-3AB239295390}"/>
                          </a:ext>
                        </a:extLst>
                      </p:cNvPr>
                      <p:cNvPicPr/>
                      <p:nvPr/>
                    </p:nvPicPr>
                    <p:blipFill>
                      <a:blip r:embed="rId8"/>
                      <a:stretch>
                        <a:fillRect/>
                      </a:stretch>
                    </p:blipFill>
                    <p:spPr>
                      <a:xfrm>
                        <a:off x="2486025" y="3638550"/>
                        <a:ext cx="2900363" cy="900113"/>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ADCB3D7D-393B-4C3A-A66A-4C0B86D67E5E}"/>
              </a:ext>
            </a:extLst>
          </p:cNvPr>
          <p:cNvGraphicFramePr>
            <a:graphicFrameLocks noChangeAspect="1"/>
          </p:cNvGraphicFramePr>
          <p:nvPr>
            <p:extLst>
              <p:ext uri="{D42A27DB-BD31-4B8C-83A1-F6EECF244321}">
                <p14:modId xmlns:p14="http://schemas.microsoft.com/office/powerpoint/2010/main" val="2513818055"/>
              </p:ext>
            </p:extLst>
          </p:nvPr>
        </p:nvGraphicFramePr>
        <p:xfrm>
          <a:off x="7012448" y="812596"/>
          <a:ext cx="4290976" cy="2432050"/>
        </p:xfrm>
        <a:graphic>
          <a:graphicData uri="http://schemas.openxmlformats.org/presentationml/2006/ole">
            <mc:AlternateContent xmlns:mc="http://schemas.openxmlformats.org/markup-compatibility/2006">
              <mc:Choice xmlns:v="urn:schemas-microsoft-com:vml" Requires="v">
                <p:oleObj spid="_x0000_s19628" name="Equation" r:id="rId9" imgW="1879560" imgH="1066680" progId="Equation.DSMT4">
                  <p:embed/>
                </p:oleObj>
              </mc:Choice>
              <mc:Fallback>
                <p:oleObj name="Equation" r:id="rId9" imgW="1879560" imgH="1066680" progId="Equation.DSMT4">
                  <p:embed/>
                  <p:pic>
                    <p:nvPicPr>
                      <p:cNvPr id="6" name="Objeto 5">
                        <a:extLst>
                          <a:ext uri="{FF2B5EF4-FFF2-40B4-BE49-F238E27FC236}">
                            <a16:creationId xmlns:a16="http://schemas.microsoft.com/office/drawing/2014/main" id="{0071900A-94C2-4F63-A968-E4D782907574}"/>
                          </a:ext>
                        </a:extLst>
                      </p:cNvPr>
                      <p:cNvPicPr/>
                      <p:nvPr/>
                    </p:nvPicPr>
                    <p:blipFill>
                      <a:blip r:embed="rId10"/>
                      <a:stretch>
                        <a:fillRect/>
                      </a:stretch>
                    </p:blipFill>
                    <p:spPr>
                      <a:xfrm>
                        <a:off x="7012448" y="812596"/>
                        <a:ext cx="4290976" cy="2432050"/>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B76319E8-9159-4121-A77D-D91A96FEEF8E}"/>
              </a:ext>
            </a:extLst>
          </p:cNvPr>
          <p:cNvGraphicFramePr>
            <a:graphicFrameLocks noChangeAspect="1"/>
          </p:cNvGraphicFramePr>
          <p:nvPr>
            <p:extLst>
              <p:ext uri="{D42A27DB-BD31-4B8C-83A1-F6EECF244321}">
                <p14:modId xmlns:p14="http://schemas.microsoft.com/office/powerpoint/2010/main" val="1603232356"/>
              </p:ext>
            </p:extLst>
          </p:nvPr>
        </p:nvGraphicFramePr>
        <p:xfrm>
          <a:off x="6096000" y="3638551"/>
          <a:ext cx="4645025" cy="900112"/>
        </p:xfrm>
        <a:graphic>
          <a:graphicData uri="http://schemas.openxmlformats.org/presentationml/2006/ole">
            <mc:AlternateContent xmlns:mc="http://schemas.openxmlformats.org/markup-compatibility/2006">
              <mc:Choice xmlns:v="urn:schemas-microsoft-com:vml" Requires="v">
                <p:oleObj spid="_x0000_s19629" name="Equation" r:id="rId11" imgW="2095200" imgH="406080" progId="Equation.DSMT4">
                  <p:embed/>
                </p:oleObj>
              </mc:Choice>
              <mc:Fallback>
                <p:oleObj name="Equation" r:id="rId11" imgW="2095200" imgH="406080" progId="Equation.DSMT4">
                  <p:embed/>
                  <p:pic>
                    <p:nvPicPr>
                      <p:cNvPr id="5" name="Objeto 4">
                        <a:extLst>
                          <a:ext uri="{FF2B5EF4-FFF2-40B4-BE49-F238E27FC236}">
                            <a16:creationId xmlns:a16="http://schemas.microsoft.com/office/drawing/2014/main" id="{6DFB8FA1-B89A-4F83-B816-3AB239295390}"/>
                          </a:ext>
                        </a:extLst>
                      </p:cNvPr>
                      <p:cNvPicPr/>
                      <p:nvPr/>
                    </p:nvPicPr>
                    <p:blipFill>
                      <a:blip r:embed="rId12"/>
                      <a:stretch>
                        <a:fillRect/>
                      </a:stretch>
                    </p:blipFill>
                    <p:spPr>
                      <a:xfrm>
                        <a:off x="6096000" y="3638551"/>
                        <a:ext cx="4645025" cy="900112"/>
                      </a:xfrm>
                      <a:prstGeom prst="rect">
                        <a:avLst/>
                      </a:prstGeom>
                    </p:spPr>
                  </p:pic>
                </p:oleObj>
              </mc:Fallback>
            </mc:AlternateContent>
          </a:graphicData>
        </a:graphic>
      </p:graphicFrame>
      <p:sp>
        <p:nvSpPr>
          <p:cNvPr id="9" name="Seta: para Baixo 8">
            <a:extLst>
              <a:ext uri="{FF2B5EF4-FFF2-40B4-BE49-F238E27FC236}">
                <a16:creationId xmlns:a16="http://schemas.microsoft.com/office/drawing/2014/main" id="{CFC8A62D-32A0-431E-A353-DB39AEE15BCE}"/>
              </a:ext>
            </a:extLst>
          </p:cNvPr>
          <p:cNvSpPr/>
          <p:nvPr/>
        </p:nvSpPr>
        <p:spPr>
          <a:xfrm rot="2571364">
            <a:off x="9104671" y="4198375"/>
            <a:ext cx="324464" cy="121920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Retângulo 9">
            <a:extLst>
              <a:ext uri="{FF2B5EF4-FFF2-40B4-BE49-F238E27FC236}">
                <a16:creationId xmlns:a16="http://schemas.microsoft.com/office/drawing/2014/main" id="{4154C861-DCF2-430E-8A59-28180A136C6D}"/>
              </a:ext>
            </a:extLst>
          </p:cNvPr>
          <p:cNvSpPr/>
          <p:nvPr/>
        </p:nvSpPr>
        <p:spPr>
          <a:xfrm>
            <a:off x="3334972" y="5054069"/>
            <a:ext cx="6800260" cy="923330"/>
          </a:xfrm>
          <a:prstGeom prst="rect">
            <a:avLst/>
          </a:prstGeom>
          <a:noFill/>
        </p:spPr>
        <p:txBody>
          <a:bodyPr wrap="none" lIns="91440" tIns="45720" rIns="91440" bIns="45720">
            <a:spAutoFit/>
          </a:bodyPr>
          <a:lstStyle/>
          <a:p>
            <a:pPr algn="ctr"/>
            <a:r>
              <a:rPr lang="pt-B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Escoamento turbulento</a:t>
            </a:r>
          </a:p>
        </p:txBody>
      </p:sp>
    </p:spTree>
    <p:extLst>
      <p:ext uri="{BB962C8B-B14F-4D97-AF65-F5344CB8AC3E}">
        <p14:creationId xmlns:p14="http://schemas.microsoft.com/office/powerpoint/2010/main" val="325511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49995690-C561-4D7A-BD2A-E06273AB404E}"/>
              </a:ext>
            </a:extLst>
          </p:cNvPr>
          <p:cNvGraphicFramePr>
            <a:graphicFrameLocks noChangeAspect="1"/>
          </p:cNvGraphicFramePr>
          <p:nvPr>
            <p:extLst>
              <p:ext uri="{D42A27DB-BD31-4B8C-83A1-F6EECF244321}">
                <p14:modId xmlns:p14="http://schemas.microsoft.com/office/powerpoint/2010/main" val="948127588"/>
              </p:ext>
            </p:extLst>
          </p:nvPr>
        </p:nvGraphicFramePr>
        <p:xfrm>
          <a:off x="668338" y="858838"/>
          <a:ext cx="3813175" cy="1751012"/>
        </p:xfrm>
        <a:graphic>
          <a:graphicData uri="http://schemas.openxmlformats.org/presentationml/2006/ole">
            <mc:AlternateContent xmlns:mc="http://schemas.openxmlformats.org/markup-compatibility/2006">
              <mc:Choice xmlns:v="urn:schemas-microsoft-com:vml" Requires="v">
                <p:oleObj spid="_x0000_s20596" name="Equation" r:id="rId3" imgW="2019240" imgH="927000" progId="Equation.DSMT4">
                  <p:embed/>
                </p:oleObj>
              </mc:Choice>
              <mc:Fallback>
                <p:oleObj name="Equation" r:id="rId3" imgW="2019240" imgH="927000" progId="Equation.DSMT4">
                  <p:embed/>
                  <p:pic>
                    <p:nvPicPr>
                      <p:cNvPr id="6" name="Objeto 5">
                        <a:extLst>
                          <a:ext uri="{FF2B5EF4-FFF2-40B4-BE49-F238E27FC236}">
                            <a16:creationId xmlns:a16="http://schemas.microsoft.com/office/drawing/2014/main" id="{A17BE545-C6DB-4187-A06B-1A733C5B574B}"/>
                          </a:ext>
                        </a:extLst>
                      </p:cNvPr>
                      <p:cNvPicPr/>
                      <p:nvPr/>
                    </p:nvPicPr>
                    <p:blipFill>
                      <a:blip r:embed="rId4"/>
                      <a:stretch>
                        <a:fillRect/>
                      </a:stretch>
                    </p:blipFill>
                    <p:spPr>
                      <a:xfrm>
                        <a:off x="668338" y="858838"/>
                        <a:ext cx="3813175" cy="1751012"/>
                      </a:xfrm>
                      <a:prstGeom prst="rect">
                        <a:avLst/>
                      </a:prstGeom>
                    </p:spPr>
                  </p:pic>
                </p:oleObj>
              </mc:Fallback>
            </mc:AlternateContent>
          </a:graphicData>
        </a:graphic>
      </p:graphicFrame>
      <p:sp>
        <p:nvSpPr>
          <p:cNvPr id="3" name="Seta: para a Direita 2">
            <a:extLst>
              <a:ext uri="{FF2B5EF4-FFF2-40B4-BE49-F238E27FC236}">
                <a16:creationId xmlns:a16="http://schemas.microsoft.com/office/drawing/2014/main" id="{34703049-D4E2-4BF6-94CC-044BD38CC44E}"/>
              </a:ext>
            </a:extLst>
          </p:cNvPr>
          <p:cNvSpPr/>
          <p:nvPr/>
        </p:nvSpPr>
        <p:spPr>
          <a:xfrm>
            <a:off x="2880852" y="2069683"/>
            <a:ext cx="2595716" cy="275303"/>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 name="Objeto 3">
            <a:extLst>
              <a:ext uri="{FF2B5EF4-FFF2-40B4-BE49-F238E27FC236}">
                <a16:creationId xmlns:a16="http://schemas.microsoft.com/office/drawing/2014/main" id="{87A86938-19B5-4CF2-BCF0-EB37A6CEF62D}"/>
              </a:ext>
            </a:extLst>
          </p:cNvPr>
          <p:cNvGraphicFramePr>
            <a:graphicFrameLocks noChangeAspect="1"/>
          </p:cNvGraphicFramePr>
          <p:nvPr>
            <p:extLst>
              <p:ext uri="{D42A27DB-BD31-4B8C-83A1-F6EECF244321}">
                <p14:modId xmlns:p14="http://schemas.microsoft.com/office/powerpoint/2010/main" val="3249761522"/>
              </p:ext>
            </p:extLst>
          </p:nvPr>
        </p:nvGraphicFramePr>
        <p:xfrm>
          <a:off x="5726523" y="1779373"/>
          <a:ext cx="3981450" cy="766762"/>
        </p:xfrm>
        <a:graphic>
          <a:graphicData uri="http://schemas.openxmlformats.org/presentationml/2006/ole">
            <mc:AlternateContent xmlns:mc="http://schemas.openxmlformats.org/markup-compatibility/2006">
              <mc:Choice xmlns:v="urn:schemas-microsoft-com:vml" Requires="v">
                <p:oleObj spid="_x0000_s20597" name="Equation" r:id="rId5" imgW="2108160" imgH="406080" progId="Equation.DSMT4">
                  <p:embed/>
                </p:oleObj>
              </mc:Choice>
              <mc:Fallback>
                <p:oleObj name="Equation" r:id="rId5" imgW="2108160" imgH="406080" progId="Equation.DSMT4">
                  <p:embed/>
                  <p:pic>
                    <p:nvPicPr>
                      <p:cNvPr id="2" name="Objeto 1">
                        <a:extLst>
                          <a:ext uri="{FF2B5EF4-FFF2-40B4-BE49-F238E27FC236}">
                            <a16:creationId xmlns:a16="http://schemas.microsoft.com/office/drawing/2014/main" id="{49995690-C561-4D7A-BD2A-E06273AB404E}"/>
                          </a:ext>
                        </a:extLst>
                      </p:cNvPr>
                      <p:cNvPicPr/>
                      <p:nvPr/>
                    </p:nvPicPr>
                    <p:blipFill>
                      <a:blip r:embed="rId6"/>
                      <a:stretch>
                        <a:fillRect/>
                      </a:stretch>
                    </p:blipFill>
                    <p:spPr>
                      <a:xfrm>
                        <a:off x="5726523" y="1779373"/>
                        <a:ext cx="3981450" cy="766762"/>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E9986D2E-516F-4110-9080-F318C1E88A64}"/>
              </a:ext>
            </a:extLst>
          </p:cNvPr>
          <p:cNvGraphicFramePr>
            <a:graphicFrameLocks noChangeAspect="1"/>
          </p:cNvGraphicFramePr>
          <p:nvPr>
            <p:extLst>
              <p:ext uri="{D42A27DB-BD31-4B8C-83A1-F6EECF244321}">
                <p14:modId xmlns:p14="http://schemas.microsoft.com/office/powerpoint/2010/main" val="877593192"/>
              </p:ext>
            </p:extLst>
          </p:nvPr>
        </p:nvGraphicFramePr>
        <p:xfrm>
          <a:off x="515221" y="3109280"/>
          <a:ext cx="5299075" cy="1295400"/>
        </p:xfrm>
        <a:graphic>
          <a:graphicData uri="http://schemas.openxmlformats.org/presentationml/2006/ole">
            <mc:AlternateContent xmlns:mc="http://schemas.openxmlformats.org/markup-compatibility/2006">
              <mc:Choice xmlns:v="urn:schemas-microsoft-com:vml" Requires="v">
                <p:oleObj spid="_x0000_s20598" name="Equation" r:id="rId7" imgW="2806560" imgH="685800" progId="Equation.DSMT4">
                  <p:embed/>
                </p:oleObj>
              </mc:Choice>
              <mc:Fallback>
                <p:oleObj name="Equation" r:id="rId7" imgW="2806560" imgH="685800" progId="Equation.DSMT4">
                  <p:embed/>
                  <p:pic>
                    <p:nvPicPr>
                      <p:cNvPr id="2" name="Objeto 1">
                        <a:extLst>
                          <a:ext uri="{FF2B5EF4-FFF2-40B4-BE49-F238E27FC236}">
                            <a16:creationId xmlns:a16="http://schemas.microsoft.com/office/drawing/2014/main" id="{49995690-C561-4D7A-BD2A-E06273AB404E}"/>
                          </a:ext>
                        </a:extLst>
                      </p:cNvPr>
                      <p:cNvPicPr/>
                      <p:nvPr/>
                    </p:nvPicPr>
                    <p:blipFill>
                      <a:blip r:embed="rId8"/>
                      <a:stretch>
                        <a:fillRect/>
                      </a:stretch>
                    </p:blipFill>
                    <p:spPr>
                      <a:xfrm>
                        <a:off x="515221" y="3109280"/>
                        <a:ext cx="5299075" cy="1295400"/>
                      </a:xfrm>
                      <a:prstGeom prst="rect">
                        <a:avLst/>
                      </a:prstGeom>
                    </p:spPr>
                  </p:pic>
                </p:oleObj>
              </mc:Fallback>
            </mc:AlternateContent>
          </a:graphicData>
        </a:graphic>
      </p:graphicFrame>
      <p:pic>
        <p:nvPicPr>
          <p:cNvPr id="7" name="Imagem 6" descr="Uma imagem contendo esporte&#10;&#10;Descrição gerada automaticamente">
            <a:extLst>
              <a:ext uri="{FF2B5EF4-FFF2-40B4-BE49-F238E27FC236}">
                <a16:creationId xmlns:a16="http://schemas.microsoft.com/office/drawing/2014/main" id="{B4208A95-5157-4918-9749-F05E4E7FD1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6064" y="4001729"/>
            <a:ext cx="2500715" cy="2589056"/>
          </a:xfrm>
          <a:prstGeom prst="rect">
            <a:avLst/>
          </a:prstGeom>
        </p:spPr>
      </p:pic>
      <p:sp>
        <p:nvSpPr>
          <p:cNvPr id="8" name="Balão de Fala: Oval 7">
            <a:extLst>
              <a:ext uri="{FF2B5EF4-FFF2-40B4-BE49-F238E27FC236}">
                <a16:creationId xmlns:a16="http://schemas.microsoft.com/office/drawing/2014/main" id="{19C6A519-8E0D-495F-9AE2-919D9921CE92}"/>
              </a:ext>
            </a:extLst>
          </p:cNvPr>
          <p:cNvSpPr/>
          <p:nvPr/>
        </p:nvSpPr>
        <p:spPr>
          <a:xfrm>
            <a:off x="7344697" y="2949677"/>
            <a:ext cx="3175820" cy="1362189"/>
          </a:xfrm>
          <a:prstGeom prst="wedgeEllipseCallout">
            <a:avLst>
              <a:gd name="adj1" fmla="val 33400"/>
              <a:gd name="adj2" fmla="val 70440"/>
            </a:avLst>
          </a:prstGeom>
          <a:solidFill>
            <a:srgbClr val="A6E1F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4472C3"/>
                </a:solidFill>
                <a:effectLst>
                  <a:outerShdw blurRad="38100" dist="38100" dir="2700000" algn="tl">
                    <a:srgbClr val="000000">
                      <a:alpha val="43137"/>
                    </a:srgbClr>
                  </a:outerShdw>
                </a:effectLst>
              </a:rPr>
              <a:t>É preciso exercitar e aprender fazendo!</a:t>
            </a:r>
          </a:p>
        </p:txBody>
      </p:sp>
    </p:spTree>
    <p:extLst>
      <p:ext uri="{BB962C8B-B14F-4D97-AF65-F5344CB8AC3E}">
        <p14:creationId xmlns:p14="http://schemas.microsoft.com/office/powerpoint/2010/main" val="116082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3062F04-52F2-4D9F-A077-5068A7B1F901}"/>
              </a:ext>
            </a:extLst>
          </p:cNvPr>
          <p:cNvSpPr/>
          <p:nvPr/>
        </p:nvSpPr>
        <p:spPr>
          <a:xfrm>
            <a:off x="4396624" y="113724"/>
            <a:ext cx="3398752" cy="923330"/>
          </a:xfrm>
          <a:prstGeom prst="rect">
            <a:avLst/>
          </a:prstGeom>
          <a:noFill/>
        </p:spPr>
        <p:txBody>
          <a:bodyPr wrap="none" lIns="91440" tIns="45720" rIns="91440" bIns="45720">
            <a:spAutoFit/>
          </a:bodyPr>
          <a:lstStyle/>
          <a:p>
            <a:pPr algn="ctr"/>
            <a:r>
              <a:rPr lang="pt-B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Problema 2</a:t>
            </a:r>
          </a:p>
        </p:txBody>
      </p:sp>
      <p:sp>
        <p:nvSpPr>
          <p:cNvPr id="3" name="CaixaDeTexto 2">
            <a:extLst>
              <a:ext uri="{FF2B5EF4-FFF2-40B4-BE49-F238E27FC236}">
                <a16:creationId xmlns:a16="http://schemas.microsoft.com/office/drawing/2014/main" id="{D0881178-0E61-4B0D-A063-E3C3F1C54B2C}"/>
              </a:ext>
            </a:extLst>
          </p:cNvPr>
          <p:cNvSpPr txBox="1"/>
          <p:nvPr/>
        </p:nvSpPr>
        <p:spPr>
          <a:xfrm>
            <a:off x="594851" y="1120676"/>
            <a:ext cx="11002297" cy="2308324"/>
          </a:xfrm>
          <a:prstGeom prst="rect">
            <a:avLst/>
          </a:prstGeom>
          <a:noFill/>
        </p:spPr>
        <p:txBody>
          <a:bodyPr wrap="square" rtlCol="0">
            <a:spAutoFit/>
          </a:bodyPr>
          <a:lstStyle/>
          <a:p>
            <a:pPr algn="just"/>
            <a:r>
              <a:rPr lang="pt-BR" b="1" dirty="0">
                <a:effectLst>
                  <a:outerShdw blurRad="38100" dist="38100" dir="2700000" algn="tl">
                    <a:srgbClr val="000000">
                      <a:alpha val="43137"/>
                    </a:srgbClr>
                  </a:outerShdw>
                </a:effectLst>
              </a:rPr>
              <a:t>Em um canal regular de seção trapezoidal de declividade constante, com largura de fundo igual a 1,0m, inclinação de taludes 1H:1V (Z=1), a altura d’água é igual a 0,80 m e a velocidade média, 0,85 m/s. Verifique a influência das forças viscosa e da gravidade avaliando os regimes do escoamento através da determinação dos números de Reynolds e Froude. Viscosidade d’água igual a 10</a:t>
            </a:r>
            <a:r>
              <a:rPr lang="pt-BR" b="1" baseline="30000" dirty="0">
                <a:effectLst>
                  <a:outerShdw blurRad="38100" dist="38100" dir="2700000" algn="tl">
                    <a:srgbClr val="000000">
                      <a:alpha val="43137"/>
                    </a:srgbClr>
                  </a:outerShdw>
                </a:effectLst>
              </a:rPr>
              <a:t>-6</a:t>
            </a:r>
            <a:r>
              <a:rPr lang="pt-BR" b="1" dirty="0">
                <a:effectLst>
                  <a:outerShdw blurRad="38100" dist="38100" dir="2700000" algn="tl">
                    <a:srgbClr val="000000">
                      <a:alpha val="43137"/>
                    </a:srgbClr>
                  </a:outerShdw>
                </a:effectLst>
              </a:rPr>
              <a:t> m²/s. (exercício 7.2 página 233 e 234 do livro Hidráulica Básica 4</a:t>
            </a:r>
            <a:r>
              <a:rPr lang="pt-BR" b="1" baseline="30000" dirty="0">
                <a:effectLst>
                  <a:outerShdw blurRad="38100" dist="38100" dir="2700000" algn="tl">
                    <a:srgbClr val="000000">
                      <a:alpha val="43137"/>
                    </a:srgbClr>
                  </a:outerShdw>
                </a:effectLst>
              </a:rPr>
              <a:t>ª</a:t>
            </a:r>
            <a:r>
              <a:rPr lang="pt-BR" b="1" dirty="0">
                <a:effectLst>
                  <a:outerShdw blurRad="38100" dist="38100" dir="2700000" algn="tl">
                    <a:srgbClr val="000000">
                      <a:alpha val="43137"/>
                    </a:srgbClr>
                  </a:outerShdw>
                </a:effectLst>
              </a:rPr>
              <a:t> edição escrito por RODRIGO DE MELO PORTO)</a:t>
            </a:r>
          </a:p>
          <a:p>
            <a:pPr algn="just"/>
            <a:endParaRPr lang="pt-BR" b="1" dirty="0">
              <a:effectLst>
                <a:outerShdw blurRad="38100" dist="38100" dir="2700000" algn="tl">
                  <a:srgbClr val="000000">
                    <a:alpha val="43137"/>
                  </a:srgbClr>
                </a:outerShdw>
              </a:effectLst>
            </a:endParaRPr>
          </a:p>
          <a:p>
            <a:pPr marL="1071563" indent="-1071563" algn="just"/>
            <a:r>
              <a:rPr lang="pt-BR" b="1" dirty="0">
                <a:effectLst>
                  <a:outerShdw blurRad="38100" dist="38100" dir="2700000" algn="tl">
                    <a:srgbClr val="000000">
                      <a:alpha val="43137"/>
                    </a:srgbClr>
                  </a:outerShdw>
                </a:effectLst>
              </a:rPr>
              <a:t>Respostas: </a:t>
            </a:r>
            <a:r>
              <a:rPr lang="pt-BR" dirty="0"/>
              <a:t>escoamento turbulento que com Reynolds calculado com DH origina Re = 1500590 </a:t>
            </a:r>
            <a:r>
              <a:rPr lang="pt-BR" b="1" dirty="0">
                <a:effectLst>
                  <a:outerShdw blurRad="38100" dist="38100" dir="2700000" algn="tl">
                    <a:srgbClr val="000000">
                      <a:alpha val="43137"/>
                    </a:srgbClr>
                  </a:outerShdw>
                </a:effectLst>
              </a:rPr>
              <a:t>e </a:t>
            </a:r>
            <a:r>
              <a:rPr lang="pt-BR" dirty="0"/>
              <a:t>escoamento subcrítico ou fluvial com </a:t>
            </a:r>
            <a:r>
              <a:rPr lang="pt-BR" dirty="0" err="1"/>
              <a:t>Fr</a:t>
            </a:r>
            <a:r>
              <a:rPr lang="pt-BR" dirty="0"/>
              <a:t> = 0,365.</a:t>
            </a:r>
          </a:p>
        </p:txBody>
      </p:sp>
      <p:sp>
        <p:nvSpPr>
          <p:cNvPr id="4" name="Retângulo 3">
            <a:extLst>
              <a:ext uri="{FF2B5EF4-FFF2-40B4-BE49-F238E27FC236}">
                <a16:creationId xmlns:a16="http://schemas.microsoft.com/office/drawing/2014/main" id="{8F8E174A-8B3C-48AD-9BE3-A61C2D6F22BC}"/>
              </a:ext>
            </a:extLst>
          </p:cNvPr>
          <p:cNvSpPr/>
          <p:nvPr/>
        </p:nvSpPr>
        <p:spPr>
          <a:xfrm>
            <a:off x="4522838" y="3512622"/>
            <a:ext cx="3398752" cy="923330"/>
          </a:xfrm>
          <a:prstGeom prst="rect">
            <a:avLst/>
          </a:prstGeom>
          <a:noFill/>
        </p:spPr>
        <p:txBody>
          <a:bodyPr wrap="none" lIns="91440" tIns="45720" rIns="91440" bIns="45720">
            <a:spAutoFit/>
          </a:bodyPr>
          <a:lstStyle/>
          <a:p>
            <a:pPr algn="ctr"/>
            <a:r>
              <a:rPr lang="pt-B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Problema 3</a:t>
            </a:r>
          </a:p>
        </p:txBody>
      </p:sp>
      <p:sp>
        <p:nvSpPr>
          <p:cNvPr id="5" name="CaixaDeTexto 4">
            <a:extLst>
              <a:ext uri="{FF2B5EF4-FFF2-40B4-BE49-F238E27FC236}">
                <a16:creationId xmlns:a16="http://schemas.microsoft.com/office/drawing/2014/main" id="{B3584FA0-C86B-479B-B73C-448E114F1DEA}"/>
              </a:ext>
            </a:extLst>
          </p:cNvPr>
          <p:cNvSpPr txBox="1"/>
          <p:nvPr/>
        </p:nvSpPr>
        <p:spPr>
          <a:xfrm>
            <a:off x="707923" y="4435952"/>
            <a:ext cx="10889225" cy="1754326"/>
          </a:xfrm>
          <a:prstGeom prst="rect">
            <a:avLst/>
          </a:prstGeom>
          <a:noFill/>
        </p:spPr>
        <p:txBody>
          <a:bodyPr wrap="square" rtlCol="0">
            <a:spAutoFit/>
          </a:bodyPr>
          <a:lstStyle/>
          <a:p>
            <a:pPr algn="just"/>
            <a:r>
              <a:rPr lang="pt-BR" b="1" dirty="0">
                <a:effectLst>
                  <a:outerShdw blurRad="38100" dist="38100" dir="2700000" algn="tl">
                    <a:srgbClr val="000000">
                      <a:alpha val="43137"/>
                    </a:srgbClr>
                  </a:outerShdw>
                </a:effectLst>
              </a:rPr>
              <a:t>A distribuição de velocidade em um rio muito largo de 3 m de profundidade pode ser aproximada pela equação  v = 0,5 + (y/3)</a:t>
            </a:r>
            <a:r>
              <a:rPr lang="pt-BR" b="1" baseline="30000" dirty="0">
                <a:effectLst>
                  <a:outerShdw blurRad="38100" dist="38100" dir="2700000" algn="tl">
                    <a:srgbClr val="000000">
                      <a:alpha val="43137"/>
                    </a:srgbClr>
                  </a:outerShdw>
                </a:effectLst>
              </a:rPr>
              <a:t>0,5</a:t>
            </a:r>
            <a:r>
              <a:rPr lang="pt-BR" b="1" dirty="0">
                <a:effectLst>
                  <a:outerShdw blurRad="38100" dist="38100" dir="2700000" algn="tl">
                    <a:srgbClr val="000000">
                      <a:alpha val="43137"/>
                    </a:srgbClr>
                  </a:outerShdw>
                </a:effectLst>
              </a:rPr>
              <a:t> com v(m/s) e y(m), em que y é a ordenada média a partir do fundo. Determine os coeficientes </a:t>
            </a:r>
            <a:r>
              <a:rPr lang="pt-BR" b="1" dirty="0">
                <a:effectLst>
                  <a:outerShdw blurRad="38100" dist="38100" dir="2700000" algn="tl">
                    <a:srgbClr val="000000">
                      <a:alpha val="43137"/>
                    </a:srgbClr>
                  </a:outerShdw>
                </a:effectLst>
                <a:latin typeface="Symbol" panose="05050102010706020507" pitchFamily="18" charset="2"/>
              </a:rPr>
              <a:t>a</a:t>
            </a:r>
            <a:r>
              <a:rPr lang="pt-BR" b="1" dirty="0">
                <a:effectLst>
                  <a:outerShdw blurRad="38100" dist="38100" dir="2700000" algn="tl">
                    <a:srgbClr val="000000">
                      <a:alpha val="43137"/>
                    </a:srgbClr>
                  </a:outerShdw>
                </a:effectLst>
              </a:rPr>
              <a:t> e </a:t>
            </a:r>
            <a:r>
              <a:rPr lang="pt-BR" b="1" dirty="0">
                <a:effectLst>
                  <a:outerShdw blurRad="38100" dist="38100" dir="2700000" algn="tl">
                    <a:srgbClr val="000000">
                      <a:alpha val="43137"/>
                    </a:srgbClr>
                  </a:outerShdw>
                </a:effectLst>
                <a:latin typeface="Symbol" panose="05050102010706020507" pitchFamily="18" charset="2"/>
              </a:rPr>
              <a:t>b, </a:t>
            </a:r>
            <a:r>
              <a:rPr lang="pt-BR" b="1" dirty="0">
                <a:effectLst>
                  <a:outerShdw blurRad="38100" dist="38100" dir="2700000" algn="tl">
                    <a:srgbClr val="000000">
                      <a:alpha val="43137"/>
                    </a:srgbClr>
                  </a:outerShdw>
                </a:effectLst>
              </a:rPr>
              <a:t>respectivamente o coeficiente de Coriolis e o coeficiente de Boussinesq. (exercício 7.4 página 234 do livro Hidráulica Básica 4</a:t>
            </a:r>
            <a:r>
              <a:rPr lang="pt-BR" b="1" baseline="30000" dirty="0">
                <a:effectLst>
                  <a:outerShdw blurRad="38100" dist="38100" dir="2700000" algn="tl">
                    <a:srgbClr val="000000">
                      <a:alpha val="43137"/>
                    </a:srgbClr>
                  </a:outerShdw>
                </a:effectLst>
              </a:rPr>
              <a:t>ª</a:t>
            </a:r>
            <a:r>
              <a:rPr lang="pt-BR" b="1" dirty="0">
                <a:effectLst>
                  <a:outerShdw blurRad="38100" dist="38100" dir="2700000" algn="tl">
                    <a:srgbClr val="000000">
                      <a:alpha val="43137"/>
                    </a:srgbClr>
                  </a:outerShdw>
                </a:effectLst>
              </a:rPr>
              <a:t> edição escrito por RODRIGO DE MELO PORTO)</a:t>
            </a:r>
          </a:p>
          <a:p>
            <a:pPr algn="just"/>
            <a:endParaRPr lang="pt-BR" b="1" dirty="0">
              <a:effectLst>
                <a:outerShdw blurRad="38100" dist="38100" dir="2700000" algn="tl">
                  <a:srgbClr val="000000">
                    <a:alpha val="43137"/>
                  </a:srgbClr>
                </a:outerShdw>
              </a:effectLst>
            </a:endParaRPr>
          </a:p>
          <a:p>
            <a:pPr algn="just"/>
            <a:r>
              <a:rPr lang="pt-BR" b="1" dirty="0">
                <a:effectLst>
                  <a:outerShdw blurRad="38100" dist="38100" dir="2700000" algn="tl">
                    <a:srgbClr val="000000">
                      <a:alpha val="43137"/>
                    </a:srgbClr>
                  </a:outerShdw>
                </a:effectLst>
              </a:rPr>
              <a:t>Respostas aproximadas: </a:t>
            </a:r>
            <a:r>
              <a:rPr lang="pt-BR" dirty="0">
                <a:latin typeface="Symbol" panose="05050102010706020507" pitchFamily="18" charset="2"/>
              </a:rPr>
              <a:t>a </a:t>
            </a:r>
            <a:r>
              <a:rPr lang="pt-BR" dirty="0"/>
              <a:t>= 1,12 </a:t>
            </a:r>
            <a:r>
              <a:rPr lang="pt-BR" b="1" dirty="0">
                <a:effectLst>
                  <a:outerShdw blurRad="38100" dist="38100" dir="2700000" algn="tl">
                    <a:srgbClr val="000000">
                      <a:alpha val="43137"/>
                    </a:srgbClr>
                  </a:outerShdw>
                </a:effectLst>
              </a:rPr>
              <a:t>e </a:t>
            </a:r>
            <a:r>
              <a:rPr lang="pt-BR" dirty="0">
                <a:latin typeface="Symbol" panose="05050102010706020507" pitchFamily="18" charset="2"/>
              </a:rPr>
              <a:t>b</a:t>
            </a:r>
            <a:r>
              <a:rPr lang="pt-BR" dirty="0"/>
              <a:t> = 1,04</a:t>
            </a:r>
          </a:p>
        </p:txBody>
      </p:sp>
    </p:spTree>
    <p:extLst>
      <p:ext uri="{BB962C8B-B14F-4D97-AF65-F5344CB8AC3E}">
        <p14:creationId xmlns:p14="http://schemas.microsoft.com/office/powerpoint/2010/main" val="28039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0AA3988-6F5D-4618-8E5E-9F85A902F8E1}"/>
              </a:ext>
            </a:extLst>
          </p:cNvPr>
          <p:cNvPicPr>
            <a:picLocks noChangeAspect="1"/>
          </p:cNvPicPr>
          <p:nvPr/>
        </p:nvPicPr>
        <p:blipFill rotWithShape="1">
          <a:blip r:embed="rId3"/>
          <a:srcRect r="614" b="-2"/>
          <a:stretch/>
        </p:blipFill>
        <p:spPr>
          <a:xfrm rot="21480000">
            <a:off x="1137837" y="1003258"/>
            <a:ext cx="9916327" cy="4764396"/>
          </a:xfrm>
          <a:prstGeom prst="rect">
            <a:avLst/>
          </a:prstGeom>
        </p:spPr>
      </p:pic>
      <p:sp>
        <p:nvSpPr>
          <p:cNvPr id="3" name="Retângulo 2">
            <a:extLst>
              <a:ext uri="{FF2B5EF4-FFF2-40B4-BE49-F238E27FC236}">
                <a16:creationId xmlns:a16="http://schemas.microsoft.com/office/drawing/2014/main" id="{9A506292-0A9B-4EFF-8038-9D428C5DF5B8}"/>
              </a:ext>
            </a:extLst>
          </p:cNvPr>
          <p:cNvSpPr/>
          <p:nvPr/>
        </p:nvSpPr>
        <p:spPr>
          <a:xfrm>
            <a:off x="300991" y="4359"/>
            <a:ext cx="3702167" cy="923330"/>
          </a:xfrm>
          <a:prstGeom prst="rect">
            <a:avLst/>
          </a:prstGeom>
          <a:noFill/>
        </p:spPr>
        <p:txBody>
          <a:bodyPr wrap="none" lIns="91440" tIns="45720" rIns="91440" bIns="45720">
            <a:spAutoFit/>
          </a:bodyPr>
          <a:lstStyle/>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Valores de C</a:t>
            </a:r>
          </a:p>
        </p:txBody>
      </p:sp>
      <p:sp>
        <p:nvSpPr>
          <p:cNvPr id="4" name="Retângulo 3">
            <a:extLst>
              <a:ext uri="{FF2B5EF4-FFF2-40B4-BE49-F238E27FC236}">
                <a16:creationId xmlns:a16="http://schemas.microsoft.com/office/drawing/2014/main" id="{3EED80C8-A033-4A84-85F6-E9EB2656F67D}"/>
              </a:ext>
            </a:extLst>
          </p:cNvPr>
          <p:cNvSpPr/>
          <p:nvPr/>
        </p:nvSpPr>
        <p:spPr>
          <a:xfrm>
            <a:off x="8778241" y="5780219"/>
            <a:ext cx="2973122" cy="923330"/>
          </a:xfrm>
          <a:prstGeom prst="rect">
            <a:avLst/>
          </a:prstGeom>
          <a:noFill/>
        </p:spPr>
        <p:txBody>
          <a:bodyPr wrap="none" lIns="91440" tIns="45720" rIns="91440" bIns="45720">
            <a:spAutoFit/>
          </a:bodyPr>
          <a:lstStyle/>
          <a:p>
            <a:pPr algn="ctr"/>
            <a:r>
              <a:rPr lang="pt-B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para FoFo</a:t>
            </a:r>
          </a:p>
        </p:txBody>
      </p:sp>
      <p:sp>
        <p:nvSpPr>
          <p:cNvPr id="8" name="Retângulo 7">
            <a:extLst>
              <a:ext uri="{FF2B5EF4-FFF2-40B4-BE49-F238E27FC236}">
                <a16:creationId xmlns:a16="http://schemas.microsoft.com/office/drawing/2014/main" id="{F7B6E51F-A292-470C-8FEE-5B1615470B44}"/>
              </a:ext>
            </a:extLst>
          </p:cNvPr>
          <p:cNvSpPr/>
          <p:nvPr/>
        </p:nvSpPr>
        <p:spPr>
          <a:xfrm>
            <a:off x="147782" y="147782"/>
            <a:ext cx="11887200" cy="6500090"/>
          </a:xfrm>
          <a:prstGeom prst="rect">
            <a:avLst/>
          </a:prstGeom>
          <a:noFill/>
          <a:ln w="76200">
            <a:solidFill>
              <a:srgbClr val="BB1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5462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C:\Users\Raimundo F Ignacio\AppData\Local\Temp\SNAGHTML1ad5165.PNG">
            <a:extLst>
              <a:ext uri="{FF2B5EF4-FFF2-40B4-BE49-F238E27FC236}">
                <a16:creationId xmlns:a16="http://schemas.microsoft.com/office/drawing/2014/main" id="{290F0E12-C43D-45D3-9291-0F4818A05D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7071" y="643467"/>
            <a:ext cx="687785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5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ratabr.files.wordpress.com/2014/04/tie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34" y="1396504"/>
            <a:ext cx="4981575" cy="37433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de Seta Reta 4"/>
          <p:cNvCxnSpPr/>
          <p:nvPr/>
        </p:nvCxnSpPr>
        <p:spPr>
          <a:xfrm flipH="1" flipV="1">
            <a:off x="3796145" y="1084776"/>
            <a:ext cx="263237" cy="6234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2071254" y="699815"/>
            <a:ext cx="3449782" cy="369332"/>
          </a:xfrm>
          <a:prstGeom prst="rect">
            <a:avLst/>
          </a:prstGeom>
          <a:noFill/>
        </p:spPr>
        <p:txBody>
          <a:bodyPr wrap="square" rtlCol="0">
            <a:spAutoFit/>
          </a:bodyPr>
          <a:lstStyle/>
          <a:p>
            <a:pPr algn="ctr"/>
            <a:r>
              <a:rPr lang="pt-BR" b="1" dirty="0">
                <a:solidFill>
                  <a:srgbClr val="FF0000"/>
                </a:solidFill>
                <a:effectLst>
                  <a:outerShdw blurRad="38100" dist="38100" dir="2700000" algn="tl">
                    <a:srgbClr val="000000">
                      <a:alpha val="43137"/>
                    </a:srgbClr>
                  </a:outerShdw>
                </a:effectLst>
              </a:rPr>
              <a:t>CONDUTO FORÇADO</a:t>
            </a:r>
          </a:p>
        </p:txBody>
      </p:sp>
      <p:sp>
        <p:nvSpPr>
          <p:cNvPr id="11" name="CaixaDeTexto 10"/>
          <p:cNvSpPr txBox="1"/>
          <p:nvPr/>
        </p:nvSpPr>
        <p:spPr>
          <a:xfrm>
            <a:off x="1880754" y="5624945"/>
            <a:ext cx="3165764" cy="369332"/>
          </a:xfrm>
          <a:prstGeom prst="rect">
            <a:avLst/>
          </a:prstGeom>
          <a:noFill/>
        </p:spPr>
        <p:txBody>
          <a:bodyPr wrap="square" rtlCol="0">
            <a:spAutoFit/>
          </a:bodyPr>
          <a:lstStyle/>
          <a:p>
            <a:r>
              <a:rPr lang="pt-BR" b="1" dirty="0">
                <a:solidFill>
                  <a:srgbClr val="00B050"/>
                </a:solidFill>
                <a:effectLst>
                  <a:outerShdw blurRad="38100" dist="38100" dir="2700000" algn="tl">
                    <a:srgbClr val="000000">
                      <a:alpha val="43137"/>
                    </a:srgbClr>
                  </a:outerShdw>
                </a:effectLst>
              </a:rPr>
              <a:t>CONDUTO LIVRE OU CANAL</a:t>
            </a:r>
          </a:p>
        </p:txBody>
      </p:sp>
      <p:pic>
        <p:nvPicPr>
          <p:cNvPr id="9" name="Imagem 8">
            <a:extLst>
              <a:ext uri="{FF2B5EF4-FFF2-40B4-BE49-F238E27FC236}">
                <a16:creationId xmlns:a16="http://schemas.microsoft.com/office/drawing/2014/main" id="{2DB6CC60-A081-4961-836B-08F3E5AC0B77}"/>
              </a:ext>
            </a:extLst>
          </p:cNvPr>
          <p:cNvPicPr>
            <a:picLocks noChangeAspect="1"/>
          </p:cNvPicPr>
          <p:nvPr/>
        </p:nvPicPr>
        <p:blipFill>
          <a:blip r:embed="rId4"/>
          <a:stretch>
            <a:fillRect/>
          </a:stretch>
        </p:blipFill>
        <p:spPr>
          <a:xfrm>
            <a:off x="5652564" y="1396503"/>
            <a:ext cx="5685013" cy="2141406"/>
          </a:xfrm>
          <a:prstGeom prst="rect">
            <a:avLst/>
          </a:prstGeom>
        </p:spPr>
      </p:pic>
      <p:pic>
        <p:nvPicPr>
          <p:cNvPr id="14" name="Imagem 13" descr="Uma imagem contendo vestuário&#10;&#10;Descrição gerada automaticamente">
            <a:extLst>
              <a:ext uri="{FF2B5EF4-FFF2-40B4-BE49-F238E27FC236}">
                <a16:creationId xmlns:a16="http://schemas.microsoft.com/office/drawing/2014/main" id="{038FEDB3-C09F-4E4F-AC5A-6131DC8CF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2938" y="3664025"/>
            <a:ext cx="2255715" cy="2758679"/>
          </a:xfrm>
          <a:prstGeom prst="rect">
            <a:avLst/>
          </a:prstGeom>
        </p:spPr>
      </p:pic>
      <p:sp>
        <p:nvSpPr>
          <p:cNvPr id="15" name="Balão de Fala: Oval 14">
            <a:extLst>
              <a:ext uri="{FF2B5EF4-FFF2-40B4-BE49-F238E27FC236}">
                <a16:creationId xmlns:a16="http://schemas.microsoft.com/office/drawing/2014/main" id="{0D2F003A-63E2-4572-A8FA-11760FADCC22}"/>
              </a:ext>
            </a:extLst>
          </p:cNvPr>
          <p:cNvSpPr/>
          <p:nvPr/>
        </p:nvSpPr>
        <p:spPr>
          <a:xfrm>
            <a:off x="8718653" y="3844413"/>
            <a:ext cx="3009013" cy="963114"/>
          </a:xfrm>
          <a:prstGeom prst="wedgeEllipseCallout">
            <a:avLst>
              <a:gd name="adj1" fmla="val -68867"/>
              <a:gd name="adj2" fmla="val 24727"/>
            </a:avLst>
          </a:prstGeom>
          <a:solidFill>
            <a:srgbClr val="BB553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Introdução aos estudos de canais!</a:t>
            </a:r>
          </a:p>
        </p:txBody>
      </p:sp>
      <p:cxnSp>
        <p:nvCxnSpPr>
          <p:cNvPr id="10" name="Conector de Seta Reta 9"/>
          <p:cNvCxnSpPr/>
          <p:nvPr/>
        </p:nvCxnSpPr>
        <p:spPr>
          <a:xfrm flipH="1">
            <a:off x="3283527" y="4807527"/>
            <a:ext cx="360218" cy="81741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20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AFDE92B-DBE4-495D-8982-7428A59A595F}"/>
              </a:ext>
            </a:extLst>
          </p:cNvPr>
          <p:cNvPicPr>
            <a:picLocks noChangeAspect="1"/>
          </p:cNvPicPr>
          <p:nvPr/>
        </p:nvPicPr>
        <p:blipFill rotWithShape="1">
          <a:blip r:embed="rId3"/>
          <a:srcRect t="16336" b="11549"/>
          <a:stretch/>
        </p:blipFill>
        <p:spPr>
          <a:xfrm>
            <a:off x="20" y="10"/>
            <a:ext cx="12191980" cy="6857990"/>
          </a:xfrm>
          <a:prstGeom prst="rect">
            <a:avLst/>
          </a:prstGeom>
        </p:spPr>
      </p:pic>
      <p:pic>
        <p:nvPicPr>
          <p:cNvPr id="1026" name="Picture 2" descr="C:\Users\Raimundo F Ignacio\AppData\Local\Temp\SNAGHTML86469f5.PNG">
            <a:extLst>
              <a:ext uri="{FF2B5EF4-FFF2-40B4-BE49-F238E27FC236}">
                <a16:creationId xmlns:a16="http://schemas.microsoft.com/office/drawing/2014/main" id="{016B3AB5-65EB-467E-972E-A098FCFB4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6002">
            <a:off x="2143028" y="1891335"/>
            <a:ext cx="1089765" cy="1234499"/>
          </a:xfrm>
          <a:prstGeom prst="rect">
            <a:avLst/>
          </a:prstGeom>
          <a:noFill/>
          <a:extLst>
            <a:ext uri="{909E8E84-426E-40DD-AFC4-6F175D3DCCD1}">
              <a14:hiddenFill xmlns:a14="http://schemas.microsoft.com/office/drawing/2010/main">
                <a:solidFill>
                  <a:srgbClr val="FFFFFF"/>
                </a:solidFill>
              </a14:hiddenFill>
            </a:ext>
          </a:extLst>
        </p:spPr>
      </p:pic>
      <p:sp>
        <p:nvSpPr>
          <p:cNvPr id="5" name="Balão de Fala: Oval 4">
            <a:extLst>
              <a:ext uri="{FF2B5EF4-FFF2-40B4-BE49-F238E27FC236}">
                <a16:creationId xmlns:a16="http://schemas.microsoft.com/office/drawing/2014/main" id="{686E227E-492B-4369-91DC-026EF9BFA98F}"/>
              </a:ext>
            </a:extLst>
          </p:cNvPr>
          <p:cNvSpPr/>
          <p:nvPr/>
        </p:nvSpPr>
        <p:spPr>
          <a:xfrm>
            <a:off x="2607768" y="1079910"/>
            <a:ext cx="2639380" cy="990885"/>
          </a:xfrm>
          <a:prstGeom prst="wedgeEllipseCallout">
            <a:avLst>
              <a:gd name="adj1" fmla="val -31996"/>
              <a:gd name="adj2" fmla="val 91210"/>
            </a:avLst>
          </a:prstGeom>
          <a:solidFill>
            <a:srgbClr val="779C3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Escoamentos em superfície livre - introdução</a:t>
            </a:r>
          </a:p>
        </p:txBody>
      </p:sp>
    </p:spTree>
    <p:extLst>
      <p:ext uri="{BB962C8B-B14F-4D97-AF65-F5344CB8AC3E}">
        <p14:creationId xmlns:p14="http://schemas.microsoft.com/office/powerpoint/2010/main" val="35541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9A7827FC-F5B8-4FC8-98CF-8B152E58926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9" name="Retângulo 8">
            <a:extLst>
              <a:ext uri="{FF2B5EF4-FFF2-40B4-BE49-F238E27FC236}">
                <a16:creationId xmlns:a16="http://schemas.microsoft.com/office/drawing/2014/main" id="{2237F216-F186-497C-86D5-ABA3AF41CDB9}"/>
              </a:ext>
            </a:extLst>
          </p:cNvPr>
          <p:cNvSpPr/>
          <p:nvPr/>
        </p:nvSpPr>
        <p:spPr>
          <a:xfrm>
            <a:off x="658761" y="596913"/>
            <a:ext cx="10559845" cy="923330"/>
          </a:xfrm>
          <a:prstGeom prst="rect">
            <a:avLst/>
          </a:prstGeom>
        </p:spPr>
        <p:txBody>
          <a:bodyPr wrap="square">
            <a:spAutoFit/>
          </a:bodyPr>
          <a:lstStyle/>
          <a:p>
            <a:pPr algn="just"/>
            <a:r>
              <a:rPr lang="pt-BR" b="1" dirty="0">
                <a:effectLst>
                  <a:outerShdw blurRad="38100" dist="38100" dir="2700000" algn="tl">
                    <a:srgbClr val="000000">
                      <a:alpha val="43137"/>
                    </a:srgbClr>
                  </a:outerShdw>
                </a:effectLst>
              </a:rPr>
              <a:t>Canal ou conduto livre é aquele que apresenta uma superfície livre onde atua a pressão atmosférica. O escoamento é originado naturalmente pela gravidade e estabelecido pelo balanço dinâmico entre a gravidade e o atrito.</a:t>
            </a:r>
          </a:p>
        </p:txBody>
      </p:sp>
      <p:sp>
        <p:nvSpPr>
          <p:cNvPr id="10" name="CaixaDeTexto 9">
            <a:extLst>
              <a:ext uri="{FF2B5EF4-FFF2-40B4-BE49-F238E27FC236}">
                <a16:creationId xmlns:a16="http://schemas.microsoft.com/office/drawing/2014/main" id="{D3827ACE-5528-4BE4-BA4D-B1D58DBF5446}"/>
              </a:ext>
            </a:extLst>
          </p:cNvPr>
          <p:cNvSpPr txBox="1"/>
          <p:nvPr/>
        </p:nvSpPr>
        <p:spPr>
          <a:xfrm>
            <a:off x="658761" y="1520243"/>
            <a:ext cx="10559844" cy="923330"/>
          </a:xfrm>
          <a:prstGeom prst="rect">
            <a:avLst/>
          </a:prstGeom>
          <a:noFill/>
        </p:spPr>
        <p:txBody>
          <a:bodyPr wrap="square" rtlCol="0">
            <a:spAutoFit/>
          </a:bodyPr>
          <a:lstStyle/>
          <a:p>
            <a:pPr algn="just"/>
            <a:r>
              <a:rPr lang="pt-BR" b="1" dirty="0">
                <a:effectLst>
                  <a:outerShdw blurRad="38100" dist="38100" dir="2700000" algn="tl">
                    <a:srgbClr val="000000">
                      <a:alpha val="43137"/>
                    </a:srgbClr>
                  </a:outerShdw>
                </a:effectLst>
              </a:rPr>
              <a:t>Os canais podem ser classificados como naturais, que são os cursos d’água existentes na natureza como córregos, rios, ... ou artificiais, de seção aberta ou fechada, construídos pelo homem, como canais de irrigação, de navegação, aquedutos, galerias etc.</a:t>
            </a:r>
          </a:p>
        </p:txBody>
      </p:sp>
      <p:sp>
        <p:nvSpPr>
          <p:cNvPr id="11" name="CaixaDeTexto 10">
            <a:extLst>
              <a:ext uri="{FF2B5EF4-FFF2-40B4-BE49-F238E27FC236}">
                <a16:creationId xmlns:a16="http://schemas.microsoft.com/office/drawing/2014/main" id="{FA11F23A-FB27-44DF-8523-FD8BC7ADFC90}"/>
              </a:ext>
            </a:extLst>
          </p:cNvPr>
          <p:cNvSpPr txBox="1"/>
          <p:nvPr/>
        </p:nvSpPr>
        <p:spPr>
          <a:xfrm>
            <a:off x="3097161" y="2505670"/>
            <a:ext cx="8121444" cy="923330"/>
          </a:xfrm>
          <a:prstGeom prst="rect">
            <a:avLst/>
          </a:prstGeom>
          <a:noFill/>
        </p:spPr>
        <p:txBody>
          <a:bodyPr wrap="square" rtlCol="0">
            <a:spAutoFit/>
          </a:bodyPr>
          <a:lstStyle/>
          <a:p>
            <a:pPr algn="just"/>
            <a:r>
              <a:rPr lang="pt-BR" b="1" dirty="0">
                <a:effectLst>
                  <a:outerShdw blurRad="38100" dist="38100" dir="2700000" algn="tl">
                    <a:srgbClr val="000000">
                      <a:alpha val="43137"/>
                    </a:srgbClr>
                  </a:outerShdw>
                </a:effectLst>
              </a:rPr>
              <a:t>Os canais podem ser ditos prismáticos se possuírem ao longo do comprimento seção reta e declividade do fundo constante; caso contrário, são ditos não prismáticos.</a:t>
            </a:r>
          </a:p>
        </p:txBody>
      </p:sp>
      <p:sp>
        <p:nvSpPr>
          <p:cNvPr id="12" name="CaixaDeTexto 11">
            <a:extLst>
              <a:ext uri="{FF2B5EF4-FFF2-40B4-BE49-F238E27FC236}">
                <a16:creationId xmlns:a16="http://schemas.microsoft.com/office/drawing/2014/main" id="{605EB63A-5851-4E70-A758-46FC041845FF}"/>
              </a:ext>
            </a:extLst>
          </p:cNvPr>
          <p:cNvSpPr txBox="1"/>
          <p:nvPr/>
        </p:nvSpPr>
        <p:spPr>
          <a:xfrm>
            <a:off x="5968179" y="3491097"/>
            <a:ext cx="5250426" cy="1477328"/>
          </a:xfrm>
          <a:prstGeom prst="rect">
            <a:avLst/>
          </a:prstGeom>
          <a:noFill/>
        </p:spPr>
        <p:txBody>
          <a:bodyPr wrap="square" rtlCol="0">
            <a:spAutoFit/>
          </a:bodyPr>
          <a:lstStyle/>
          <a:p>
            <a:pPr algn="just"/>
            <a:r>
              <a:rPr lang="pt-BR" b="1" dirty="0">
                <a:effectLst>
                  <a:outerShdw blurRad="38100" dist="38100" dir="2700000" algn="tl">
                    <a:srgbClr val="000000">
                      <a:alpha val="43137"/>
                    </a:srgbClr>
                  </a:outerShdw>
                </a:effectLst>
              </a:rPr>
              <a:t>A linha piezométrica (z + p/</a:t>
            </a:r>
            <a:r>
              <a:rPr lang="pt-BR" b="1" dirty="0">
                <a:effectLst>
                  <a:outerShdw blurRad="38100" dist="38100" dir="2700000" algn="tl">
                    <a:srgbClr val="000000">
                      <a:alpha val="43137"/>
                    </a:srgbClr>
                  </a:outerShdw>
                </a:effectLst>
                <a:latin typeface="Symbol" panose="05050102010706020507" pitchFamily="18" charset="2"/>
              </a:rPr>
              <a:t>g</a:t>
            </a:r>
            <a:r>
              <a:rPr lang="pt-BR" b="1" dirty="0">
                <a:effectLst>
                  <a:outerShdw blurRad="38100" dist="38100" dir="2700000" algn="tl">
                    <a:srgbClr val="000000">
                      <a:alpha val="43137"/>
                    </a:srgbClr>
                  </a:outerShdw>
                </a:effectLst>
              </a:rPr>
              <a:t>), pelo fato da pressão ser a pressão atmosférica, muitas vezes coincide com a linha d’água, quando isto ocorre, a carga de pressão p/</a:t>
            </a:r>
            <a:r>
              <a:rPr lang="pt-BR" b="1" dirty="0">
                <a:effectLst>
                  <a:outerShdw blurRad="38100" dist="38100" dir="2700000" algn="tl">
                    <a:srgbClr val="000000">
                      <a:alpha val="43137"/>
                    </a:srgbClr>
                  </a:outerShdw>
                </a:effectLst>
                <a:latin typeface="Symbol" panose="05050102010706020507" pitchFamily="18" charset="2"/>
              </a:rPr>
              <a:t>g </a:t>
            </a:r>
            <a:r>
              <a:rPr lang="pt-BR" b="1" dirty="0">
                <a:effectLst>
                  <a:outerShdw blurRad="38100" dist="38100" dir="2700000" algn="tl">
                    <a:srgbClr val="000000">
                      <a:alpha val="43137"/>
                    </a:srgbClr>
                  </a:outerShdw>
                </a:effectLst>
              </a:rPr>
              <a:t>do conduto forçado, será substituída pela altura d’água y na seção considerada.</a:t>
            </a:r>
          </a:p>
        </p:txBody>
      </p:sp>
    </p:spTree>
    <p:extLst>
      <p:ext uri="{BB962C8B-B14F-4D97-AF65-F5344CB8AC3E}">
        <p14:creationId xmlns:p14="http://schemas.microsoft.com/office/powerpoint/2010/main" val="284051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0D8E4E-3A63-4F0B-8B7A-1FF016DE9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03" y="265472"/>
            <a:ext cx="6465279" cy="6331974"/>
          </a:xfrm>
          <a:prstGeom prst="rect">
            <a:avLst/>
          </a:prstGeom>
        </p:spPr>
      </p:pic>
      <p:sp>
        <p:nvSpPr>
          <p:cNvPr id="4" name="CaixaDeTexto 3">
            <a:extLst>
              <a:ext uri="{FF2B5EF4-FFF2-40B4-BE49-F238E27FC236}">
                <a16:creationId xmlns:a16="http://schemas.microsoft.com/office/drawing/2014/main" id="{7A970A73-2B77-46EA-9415-E9A139E7EF63}"/>
              </a:ext>
            </a:extLst>
          </p:cNvPr>
          <p:cNvSpPr txBox="1"/>
          <p:nvPr/>
        </p:nvSpPr>
        <p:spPr>
          <a:xfrm>
            <a:off x="688258" y="3854245"/>
            <a:ext cx="5338916" cy="2031325"/>
          </a:xfrm>
          <a:prstGeom prst="rect">
            <a:avLst/>
          </a:prstGeom>
          <a:noFill/>
        </p:spPr>
        <p:txBody>
          <a:bodyPr wrap="square" rtlCol="0">
            <a:spAutoFit/>
          </a:bodyPr>
          <a:lstStyle/>
          <a:p>
            <a:pPr algn="ctr"/>
            <a:r>
              <a:rPr lang="pt-BR" b="1" dirty="0">
                <a:solidFill>
                  <a:schemeClr val="bg1"/>
                </a:solidFill>
                <a:effectLst>
                  <a:outerShdw blurRad="38100" dist="38100" dir="2700000" algn="tl">
                    <a:srgbClr val="000000">
                      <a:alpha val="43137"/>
                    </a:srgbClr>
                  </a:outerShdw>
                </a:effectLst>
              </a:rPr>
              <a:t>Existe mais dificuldades em se estudar os condutos livres e isto já pode ser observado com as rugosidades de canais, em que, além dos tipos de materiais usados serem em maior número, é mais difícil a especificação do valor numérico da rugosidade em revestimentos sem controle de qualidade industrial ou, mais difícil ainda, no caso dos canais naturais.</a:t>
            </a:r>
          </a:p>
        </p:txBody>
      </p:sp>
      <p:pic>
        <p:nvPicPr>
          <p:cNvPr id="7" name="Imagem 6">
            <a:extLst>
              <a:ext uri="{FF2B5EF4-FFF2-40B4-BE49-F238E27FC236}">
                <a16:creationId xmlns:a16="http://schemas.microsoft.com/office/drawing/2014/main" id="{4FD53F15-7707-4386-B6E3-5E24C496BC3F}"/>
              </a:ext>
            </a:extLst>
          </p:cNvPr>
          <p:cNvPicPr>
            <a:picLocks noChangeAspect="1"/>
          </p:cNvPicPr>
          <p:nvPr/>
        </p:nvPicPr>
        <p:blipFill>
          <a:blip r:embed="rId4"/>
          <a:stretch>
            <a:fillRect/>
          </a:stretch>
        </p:blipFill>
        <p:spPr>
          <a:xfrm>
            <a:off x="7153537" y="0"/>
            <a:ext cx="4667250" cy="4667250"/>
          </a:xfrm>
          <a:prstGeom prst="rect">
            <a:avLst/>
          </a:prstGeom>
        </p:spPr>
      </p:pic>
      <p:sp>
        <p:nvSpPr>
          <p:cNvPr id="8" name="CaixaDeTexto 7">
            <a:extLst>
              <a:ext uri="{FF2B5EF4-FFF2-40B4-BE49-F238E27FC236}">
                <a16:creationId xmlns:a16="http://schemas.microsoft.com/office/drawing/2014/main" id="{809A905A-98F6-4625-B591-C9411D05FBC4}"/>
              </a:ext>
            </a:extLst>
          </p:cNvPr>
          <p:cNvSpPr txBox="1"/>
          <p:nvPr/>
        </p:nvSpPr>
        <p:spPr>
          <a:xfrm>
            <a:off x="9259234" y="869424"/>
            <a:ext cx="2310581" cy="1754326"/>
          </a:xfrm>
          <a:prstGeom prst="rect">
            <a:avLst/>
          </a:prstGeom>
          <a:noFill/>
        </p:spPr>
        <p:txBody>
          <a:bodyPr wrap="square" rtlCol="0">
            <a:spAutoFit/>
          </a:bodyPr>
          <a:lstStyle/>
          <a:p>
            <a:pPr algn="ctr"/>
            <a:r>
              <a:rPr lang="pt-BR" b="1" dirty="0">
                <a:solidFill>
                  <a:schemeClr val="bg1"/>
                </a:solidFill>
                <a:effectLst>
                  <a:outerShdw blurRad="38100" dist="38100" dir="2700000" algn="tl">
                    <a:srgbClr val="000000">
                      <a:alpha val="43137"/>
                    </a:srgbClr>
                  </a:outerShdw>
                </a:effectLst>
              </a:rPr>
              <a:t>Em relação ao estabelecimento dos parâmetros geométricos da seção (área, perímetro, altura d’água)</a:t>
            </a:r>
          </a:p>
        </p:txBody>
      </p:sp>
      <p:sp>
        <p:nvSpPr>
          <p:cNvPr id="9" name="CaixaDeTexto 8">
            <a:extLst>
              <a:ext uri="{FF2B5EF4-FFF2-40B4-BE49-F238E27FC236}">
                <a16:creationId xmlns:a16="http://schemas.microsoft.com/office/drawing/2014/main" id="{13758EDF-C638-4D4A-90A6-D0734BF1592A}"/>
              </a:ext>
            </a:extLst>
          </p:cNvPr>
          <p:cNvSpPr txBox="1"/>
          <p:nvPr/>
        </p:nvSpPr>
        <p:spPr>
          <a:xfrm>
            <a:off x="9984738" y="2534906"/>
            <a:ext cx="1307690" cy="1477328"/>
          </a:xfrm>
          <a:prstGeom prst="rect">
            <a:avLst/>
          </a:prstGeom>
          <a:noFill/>
        </p:spPr>
        <p:txBody>
          <a:bodyPr wrap="square" rtlCol="0">
            <a:spAutoFit/>
          </a:bodyPr>
          <a:lstStyle/>
          <a:p>
            <a:pPr algn="ctr"/>
            <a:r>
              <a:rPr lang="pt-BR" b="1" dirty="0">
                <a:solidFill>
                  <a:schemeClr val="bg1"/>
                </a:solidFill>
                <a:effectLst>
                  <a:outerShdw blurRad="38100" dist="38100" dir="2700000" algn="tl">
                    <a:srgbClr val="000000">
                      <a:alpha val="43137"/>
                    </a:srgbClr>
                  </a:outerShdw>
                </a:effectLst>
              </a:rPr>
              <a:t>é também visível a maior dificuldade nos canais.</a:t>
            </a:r>
          </a:p>
        </p:txBody>
      </p:sp>
      <p:sp>
        <p:nvSpPr>
          <p:cNvPr id="10" name="CaixaDeTexto 9">
            <a:extLst>
              <a:ext uri="{FF2B5EF4-FFF2-40B4-BE49-F238E27FC236}">
                <a16:creationId xmlns:a16="http://schemas.microsoft.com/office/drawing/2014/main" id="{DBCEBFB2-6FF8-431D-A604-BED1D9EB4604}"/>
              </a:ext>
            </a:extLst>
          </p:cNvPr>
          <p:cNvSpPr txBox="1"/>
          <p:nvPr/>
        </p:nvSpPr>
        <p:spPr>
          <a:xfrm>
            <a:off x="6697682" y="4778477"/>
            <a:ext cx="5123105" cy="1754326"/>
          </a:xfrm>
          <a:prstGeom prst="rect">
            <a:avLst/>
          </a:prstGeom>
          <a:noFill/>
        </p:spPr>
        <p:txBody>
          <a:bodyPr wrap="square" rtlCol="0">
            <a:spAutoFit/>
          </a:bodyPr>
          <a:lstStyle/>
          <a:p>
            <a:pPr algn="ctr"/>
            <a:r>
              <a:rPr lang="pt-BR" b="1" dirty="0">
                <a:solidFill>
                  <a:srgbClr val="A92530"/>
                </a:solidFill>
                <a:effectLst>
                  <a:outerShdw blurRad="38100" dist="38100" dir="2700000" algn="tl">
                    <a:srgbClr val="000000">
                      <a:alpha val="43137"/>
                    </a:srgbClr>
                  </a:outerShdw>
                </a:effectLst>
              </a:rPr>
              <a:t>Do ponto de vista da responsabilidade técnica, os projetos em canais são mais preocupantes, já que erros considerados pequenos em projetos de condutos forçados, podem ser catastróficos em projetos de canais, como sistema de esgoto ou galerias de águas pluviais.</a:t>
            </a:r>
          </a:p>
        </p:txBody>
      </p:sp>
    </p:spTree>
    <p:extLst>
      <p:ext uri="{BB962C8B-B14F-4D97-AF65-F5344CB8AC3E}">
        <p14:creationId xmlns:p14="http://schemas.microsoft.com/office/powerpoint/2010/main" val="38678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2320</TotalTime>
  <Words>2002</Words>
  <Application>Microsoft Office PowerPoint</Application>
  <PresentationFormat>Widescreen</PresentationFormat>
  <Paragraphs>156</Paragraphs>
  <Slides>35</Slides>
  <Notes>33</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2</vt:i4>
      </vt:variant>
      <vt:variant>
        <vt:lpstr>Títulos de slides</vt:lpstr>
      </vt:variant>
      <vt:variant>
        <vt:i4>35</vt:i4>
      </vt:variant>
    </vt:vector>
  </HeadingPairs>
  <TitlesOfParts>
    <vt:vector size="43" baseType="lpstr">
      <vt:lpstr>Arial</vt:lpstr>
      <vt:lpstr>Calibri</vt:lpstr>
      <vt:lpstr>Calibri Light</vt:lpstr>
      <vt:lpstr>Cambria Math</vt:lpstr>
      <vt:lpstr>Symbol</vt:lpstr>
      <vt:lpstr>Tema do Office</vt:lpstr>
      <vt:lpstr>Equação</vt:lpstr>
      <vt:lpstr>Equation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Parâmetros geométricos e hidráulicos nos canais</vt:lpstr>
      <vt:lpstr>Parâmetros geométricos e hidráulicos nos canais (cont.)</vt:lpstr>
      <vt:lpstr>Apresentação do PowerPoint</vt:lpstr>
      <vt:lpstr>Apresentação do PowerPoint</vt:lpstr>
      <vt:lpstr>Tipos de escoamentos em canais, ou seja, tipos de escoamentos livres</vt:lpstr>
      <vt:lpstr>Exemplo de escoamentos livres</vt:lpstr>
      <vt:lpstr>Apresentação do PowerPoint</vt:lpstr>
      <vt:lpstr>Apresentação do PowerPoint</vt:lpstr>
      <vt:lpstr>Apresentação do PowerPoint</vt:lpstr>
      <vt:lpstr>Apresentação do PowerPoint</vt:lpstr>
      <vt:lpstr>Apresentação do PowerPoint</vt:lpstr>
      <vt:lpstr>Diagrama de velocidades deve ser considerado segundo a seção longitudinal e seção transversal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Raimundo Ferreira Ignacio</dc:creator>
  <cp:lastModifiedBy>Raimundo Ferreira Ignacio</cp:lastModifiedBy>
  <cp:revision>35</cp:revision>
  <dcterms:created xsi:type="dcterms:W3CDTF">2019-05-04T13:55:36Z</dcterms:created>
  <dcterms:modified xsi:type="dcterms:W3CDTF">2019-05-09T19:40:22Z</dcterms:modified>
</cp:coreProperties>
</file>